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58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86699F-C3AD-9F5D-995A-954B9C5D3C16}" v="1" dt="2024-09-15T10:55:52.4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C0D8C499-443F-9BD8-B899-7A6B86834BC8}"/>
    <pc:docChg chg="modSld">
      <pc:chgData name="" userId="" providerId="" clId="Web-{C0D8C499-443F-9BD8-B899-7A6B86834BC8}" dt="2024-08-28T17:17:30.742" v="4" actId="20577"/>
      <pc:docMkLst>
        <pc:docMk/>
      </pc:docMkLst>
      <pc:sldChg chg="modSp">
        <pc:chgData name="" userId="" providerId="" clId="Web-{C0D8C499-443F-9BD8-B899-7A6B86834BC8}" dt="2024-08-28T17:17:30.742" v="4" actId="20577"/>
        <pc:sldMkLst>
          <pc:docMk/>
          <pc:sldMk cId="3729838775" sldId="3583"/>
        </pc:sldMkLst>
        <pc:spChg chg="mod">
          <ac:chgData name="" userId="" providerId="" clId="Web-{C0D8C499-443F-9BD8-B899-7A6B86834BC8}" dt="2024-08-28T17:17:30.742" v="4" actId="20577"/>
          <ac:spMkLst>
            <pc:docMk/>
            <pc:sldMk cId="3729838775" sldId="3583"/>
            <ac:spMk id="2" creationId="{4ACEC827-CA4A-4939-3B7D-61D685681C3E}"/>
          </ac:spMkLst>
        </pc:spChg>
      </pc:sldChg>
    </pc:docChg>
  </pc:docChgLst>
  <pc:docChgLst>
    <pc:chgData name="Claire Byers" userId="S::cbyers@hayton.cumbria.sch.uk::2604d6a8-2c0d-43c5-9e8b-9e0c153d3be8" providerId="AD" clId="Web-{C0D8C499-443F-9BD8-B899-7A6B86834BC8}"/>
    <pc:docChg chg="modSld">
      <pc:chgData name="Claire Byers" userId="S::cbyers@hayton.cumbria.sch.uk::2604d6a8-2c0d-43c5-9e8b-9e0c153d3be8" providerId="AD" clId="Web-{C0D8C499-443F-9BD8-B899-7A6B86834BC8}" dt="2024-08-28T17:29:23.282" v="630" actId="1076"/>
      <pc:docMkLst>
        <pc:docMk/>
      </pc:docMkLst>
      <pc:sldChg chg="addSp delSp modSp">
        <pc:chgData name="Claire Byers" userId="S::cbyers@hayton.cumbria.sch.uk::2604d6a8-2c0d-43c5-9e8b-9e0c153d3be8" providerId="AD" clId="Web-{C0D8C499-443F-9BD8-B899-7A6B86834BC8}" dt="2024-08-28T17:29:23.282" v="630" actId="1076"/>
        <pc:sldMkLst>
          <pc:docMk/>
          <pc:sldMk cId="3729838775" sldId="3583"/>
        </pc:sldMkLst>
        <pc:graphicFrameChg chg="mod modGraphic">
          <ac:chgData name="Claire Byers" userId="S::cbyers@hayton.cumbria.sch.uk::2604d6a8-2c0d-43c5-9e8b-9e0c153d3be8" providerId="AD" clId="Web-{C0D8C499-443F-9BD8-B899-7A6B86834BC8}" dt="2024-08-28T17:24:30.658" v="620"/>
          <ac:graphicFrameMkLst>
            <pc:docMk/>
            <pc:sldMk cId="3729838775" sldId="3583"/>
            <ac:graphicFrameMk id="7" creationId="{7091447F-F8E4-3B7B-D619-E778C1D2F63A}"/>
          </ac:graphicFrameMkLst>
        </pc:graphicFrameChg>
        <pc:picChg chg="add del mod">
          <ac:chgData name="Claire Byers" userId="S::cbyers@hayton.cumbria.sch.uk::2604d6a8-2c0d-43c5-9e8b-9e0c153d3be8" providerId="AD" clId="Web-{C0D8C499-443F-9BD8-B899-7A6B86834BC8}" dt="2024-08-28T17:28:47.172" v="625"/>
          <ac:picMkLst>
            <pc:docMk/>
            <pc:sldMk cId="3729838775" sldId="3583"/>
            <ac:picMk id="4" creationId="{A195940E-6E5E-8C51-50FF-427264898170}"/>
          </ac:picMkLst>
        </pc:picChg>
        <pc:picChg chg="add mod">
          <ac:chgData name="Claire Byers" userId="S::cbyers@hayton.cumbria.sch.uk::2604d6a8-2c0d-43c5-9e8b-9e0c153d3be8" providerId="AD" clId="Web-{C0D8C499-443F-9BD8-B899-7A6B86834BC8}" dt="2024-08-28T17:29:23.282" v="630" actId="1076"/>
          <ac:picMkLst>
            <pc:docMk/>
            <pc:sldMk cId="3729838775" sldId="3583"/>
            <ac:picMk id="5" creationId="{638B1E28-AB74-3F26-FB17-C357AF145F87}"/>
          </ac:picMkLst>
        </pc:picChg>
        <pc:picChg chg="mod">
          <ac:chgData name="Claire Byers" userId="S::cbyers@hayton.cumbria.sch.uk::2604d6a8-2c0d-43c5-9e8b-9e0c153d3be8" providerId="AD" clId="Web-{C0D8C499-443F-9BD8-B899-7A6B86834BC8}" dt="2024-08-28T17:24:36.861" v="621" actId="1076"/>
          <ac:picMkLst>
            <pc:docMk/>
            <pc:sldMk cId="3729838775" sldId="3583"/>
            <ac:picMk id="6" creationId="{2215C232-1706-0E82-B91E-3AEBE130F885}"/>
          </ac:picMkLst>
        </pc:picChg>
      </pc:sldChg>
      <pc:sldChg chg="modSp">
        <pc:chgData name="Claire Byers" userId="S::cbyers@hayton.cumbria.sch.uk::2604d6a8-2c0d-43c5-9e8b-9e0c153d3be8" providerId="AD" clId="Web-{C0D8C499-443F-9BD8-B899-7A6B86834BC8}" dt="2024-08-28T17:18:04.133" v="9" actId="20577"/>
        <pc:sldMkLst>
          <pc:docMk/>
          <pc:sldMk cId="671465063" sldId="3584"/>
        </pc:sldMkLst>
        <pc:spChg chg="mod">
          <ac:chgData name="Claire Byers" userId="S::cbyers@hayton.cumbria.sch.uk::2604d6a8-2c0d-43c5-9e8b-9e0c153d3be8" providerId="AD" clId="Web-{C0D8C499-443F-9BD8-B899-7A6B86834BC8}" dt="2024-08-28T17:17:51.602" v="2" actId="20577"/>
          <ac:spMkLst>
            <pc:docMk/>
            <pc:sldMk cId="671465063" sldId="3584"/>
            <ac:spMk id="2" creationId="{4ACEC827-CA4A-4939-3B7D-61D685681C3E}"/>
          </ac:spMkLst>
        </pc:spChg>
        <pc:spChg chg="mod">
          <ac:chgData name="Claire Byers" userId="S::cbyers@hayton.cumbria.sch.uk::2604d6a8-2c0d-43c5-9e8b-9e0c153d3be8" providerId="AD" clId="Web-{C0D8C499-443F-9BD8-B899-7A6B86834BC8}" dt="2024-08-28T17:18:04.133" v="9" actId="20577"/>
          <ac:spMkLst>
            <pc:docMk/>
            <pc:sldMk cId="671465063" sldId="3584"/>
            <ac:spMk id="12" creationId="{105FC5ED-381C-3DE7-59ED-6EC11C9CE2BD}"/>
          </ac:spMkLst>
        </pc:spChg>
      </pc:sldChg>
    </pc:docChg>
  </pc:docChgLst>
  <pc:docChgLst>
    <pc:chgData name="Claire Byers" userId="S::cbyers@hayton.cumbria.sch.uk::2604d6a8-2c0d-43c5-9e8b-9e0c153d3be8" providerId="AD" clId="Web-{440C184A-78D4-E7A7-B0DC-35FF9A187DB2}"/>
    <pc:docChg chg="modSld">
      <pc:chgData name="Claire Byers" userId="S::cbyers@hayton.cumbria.sch.uk::2604d6a8-2c0d-43c5-9e8b-9e0c153d3be8" providerId="AD" clId="Web-{440C184A-78D4-E7A7-B0DC-35FF9A187DB2}" dt="2024-08-09T06:44:09.141" v="145"/>
      <pc:docMkLst>
        <pc:docMk/>
      </pc:docMkLst>
      <pc:sldChg chg="modSp">
        <pc:chgData name="Claire Byers" userId="S::cbyers@hayton.cumbria.sch.uk::2604d6a8-2c0d-43c5-9e8b-9e0c153d3be8" providerId="AD" clId="Web-{440C184A-78D4-E7A7-B0DC-35FF9A187DB2}" dt="2024-08-09T06:44:09.141" v="145"/>
        <pc:sldMkLst>
          <pc:docMk/>
          <pc:sldMk cId="3729838775" sldId="3583"/>
        </pc:sldMkLst>
        <pc:graphicFrameChg chg="mod modGraphic">
          <ac:chgData name="Claire Byers" userId="S::cbyers@hayton.cumbria.sch.uk::2604d6a8-2c0d-43c5-9e8b-9e0c153d3be8" providerId="AD" clId="Web-{440C184A-78D4-E7A7-B0DC-35FF9A187DB2}" dt="2024-08-09T06:44:09.141" v="145"/>
          <ac:graphicFrameMkLst>
            <pc:docMk/>
            <pc:sldMk cId="3729838775" sldId="3583"/>
            <ac:graphicFrameMk id="7" creationId="{7091447F-F8E4-3B7B-D619-E778C1D2F63A}"/>
          </ac:graphicFrameMkLst>
        </pc:graphicFrameChg>
      </pc:sldChg>
    </pc:docChg>
  </pc:docChgLst>
  <pc:docChgLst>
    <pc:chgData name="Claire Byers" userId="S::cbyers@hayton.cumbria.sch.uk::2604d6a8-2c0d-43c5-9e8b-9e0c153d3be8" providerId="AD" clId="Web-{C52E2B6A-BD4E-88B8-D295-944888E91145}"/>
    <pc:docChg chg="modSld">
      <pc:chgData name="Claire Byers" userId="S::cbyers@hayton.cumbria.sch.uk::2604d6a8-2c0d-43c5-9e8b-9e0c153d3be8" providerId="AD" clId="Web-{C52E2B6A-BD4E-88B8-D295-944888E91145}" dt="2024-08-26T06:45:54.520" v="18" actId="1076"/>
      <pc:docMkLst>
        <pc:docMk/>
      </pc:docMkLst>
      <pc:sldChg chg="addSp delSp modSp">
        <pc:chgData name="Claire Byers" userId="S::cbyers@hayton.cumbria.sch.uk::2604d6a8-2c0d-43c5-9e8b-9e0c153d3be8" providerId="AD" clId="Web-{C52E2B6A-BD4E-88B8-D295-944888E91145}" dt="2024-08-26T06:45:23.019" v="17" actId="1076"/>
        <pc:sldMkLst>
          <pc:docMk/>
          <pc:sldMk cId="3729838775" sldId="3583"/>
        </pc:sldMkLst>
        <pc:spChg chg="add del mod">
          <ac:chgData name="Claire Byers" userId="S::cbyers@hayton.cumbria.sch.uk::2604d6a8-2c0d-43c5-9e8b-9e0c153d3be8" providerId="AD" clId="Web-{C52E2B6A-BD4E-88B8-D295-944888E91145}" dt="2024-08-26T06:42:27.555" v="11"/>
          <ac:spMkLst>
            <pc:docMk/>
            <pc:sldMk cId="3729838775" sldId="3583"/>
            <ac:spMk id="4" creationId="{E860E06E-D116-55B8-1AA1-CF72B0911B44}"/>
          </ac:spMkLst>
        </pc:spChg>
        <pc:graphicFrameChg chg="add del mod modGraphic">
          <ac:chgData name="Claire Byers" userId="S::cbyers@hayton.cumbria.sch.uk::2604d6a8-2c0d-43c5-9e8b-9e0c153d3be8" providerId="AD" clId="Web-{C52E2B6A-BD4E-88B8-D295-944888E91145}" dt="2024-08-26T06:43:05.103" v="15"/>
          <ac:graphicFrameMkLst>
            <pc:docMk/>
            <pc:sldMk cId="3729838775" sldId="3583"/>
            <ac:graphicFrameMk id="7" creationId="{7091447F-F8E4-3B7B-D619-E778C1D2F63A}"/>
          </ac:graphicFrameMkLst>
        </pc:graphicFrameChg>
        <pc:picChg chg="add mod">
          <ac:chgData name="Claire Byers" userId="S::cbyers@hayton.cumbria.sch.uk::2604d6a8-2c0d-43c5-9e8b-9e0c153d3be8" providerId="AD" clId="Web-{C52E2B6A-BD4E-88B8-D295-944888E91145}" dt="2024-08-26T06:42:20.117" v="10" actId="1076"/>
          <ac:picMkLst>
            <pc:docMk/>
            <pc:sldMk cId="3729838775" sldId="3583"/>
            <ac:picMk id="3" creationId="{513FD51F-A13F-AFD3-A531-1D73BE5D40BC}"/>
          </ac:picMkLst>
        </pc:picChg>
        <pc:picChg chg="add mod">
          <ac:chgData name="Claire Byers" userId="S::cbyers@hayton.cumbria.sch.uk::2604d6a8-2c0d-43c5-9e8b-9e0c153d3be8" providerId="AD" clId="Web-{C52E2B6A-BD4E-88B8-D295-944888E91145}" dt="2024-08-26T06:45:23.019" v="17" actId="1076"/>
          <ac:picMkLst>
            <pc:docMk/>
            <pc:sldMk cId="3729838775" sldId="3583"/>
            <ac:picMk id="6" creationId="{2215C232-1706-0E82-B91E-3AEBE130F885}"/>
          </ac:picMkLst>
        </pc:picChg>
      </pc:sldChg>
      <pc:sldChg chg="modSp">
        <pc:chgData name="Claire Byers" userId="S::cbyers@hayton.cumbria.sch.uk::2604d6a8-2c0d-43c5-9e8b-9e0c153d3be8" providerId="AD" clId="Web-{C52E2B6A-BD4E-88B8-D295-944888E91145}" dt="2024-08-26T06:45:54.520" v="18" actId="1076"/>
        <pc:sldMkLst>
          <pc:docMk/>
          <pc:sldMk cId="671465063" sldId="3584"/>
        </pc:sldMkLst>
        <pc:picChg chg="mod">
          <ac:chgData name="Claire Byers" userId="S::cbyers@hayton.cumbria.sch.uk::2604d6a8-2c0d-43c5-9e8b-9e0c153d3be8" providerId="AD" clId="Web-{C52E2B6A-BD4E-88B8-D295-944888E91145}" dt="2024-08-26T06:45:54.520" v="18" actId="1076"/>
          <ac:picMkLst>
            <pc:docMk/>
            <pc:sldMk cId="671465063" sldId="3584"/>
            <ac:picMk id="8" creationId="{D93E0ACA-4DE4-519D-9C27-2690AD7876D1}"/>
          </ac:picMkLst>
        </pc:picChg>
      </pc:sldChg>
    </pc:docChg>
  </pc:docChgLst>
  <pc:docChgLst>
    <pc:chgData name="Claire Byers" userId="S::cbyers@hayton.cumbria.sch.uk::2604d6a8-2c0d-43c5-9e8b-9e0c153d3be8" providerId="AD" clId="Web-{CFF98A5A-F25B-1E6C-B309-527676D6C2CB}"/>
    <pc:docChg chg="delSld modSld">
      <pc:chgData name="Claire Byers" userId="S::cbyers@hayton.cumbria.sch.uk::2604d6a8-2c0d-43c5-9e8b-9e0c153d3be8" providerId="AD" clId="Web-{CFF98A5A-F25B-1E6C-B309-527676D6C2CB}" dt="2024-07-12T06:33:59.248" v="1188"/>
      <pc:docMkLst>
        <pc:docMk/>
      </pc:docMkLst>
      <pc:sldChg chg="del">
        <pc:chgData name="Claire Byers" userId="S::cbyers@hayton.cumbria.sch.uk::2604d6a8-2c0d-43c5-9e8b-9e0c153d3be8" providerId="AD" clId="Web-{CFF98A5A-F25B-1E6C-B309-527676D6C2CB}" dt="2024-07-12T06:07:08.208" v="0"/>
        <pc:sldMkLst>
          <pc:docMk/>
          <pc:sldMk cId="2243426653" sldId="3582"/>
        </pc:sldMkLst>
      </pc:sldChg>
      <pc:sldChg chg="delSp modSp">
        <pc:chgData name="Claire Byers" userId="S::cbyers@hayton.cumbria.sch.uk::2604d6a8-2c0d-43c5-9e8b-9e0c153d3be8" providerId="AD" clId="Web-{CFF98A5A-F25B-1E6C-B309-527676D6C2CB}" dt="2024-07-12T06:33:59.248" v="1188"/>
        <pc:sldMkLst>
          <pc:docMk/>
          <pc:sldMk cId="3729838775" sldId="3583"/>
        </pc:sldMkLst>
        <pc:spChg chg="mod">
          <ac:chgData name="Claire Byers" userId="S::cbyers@hayton.cumbria.sch.uk::2604d6a8-2c0d-43c5-9e8b-9e0c153d3be8" providerId="AD" clId="Web-{CFF98A5A-F25B-1E6C-B309-527676D6C2CB}" dt="2024-07-12T06:07:51.318" v="33" actId="20577"/>
          <ac:spMkLst>
            <pc:docMk/>
            <pc:sldMk cId="3729838775" sldId="3583"/>
            <ac:spMk id="2" creationId="{4ACEC827-CA4A-4939-3B7D-61D685681C3E}"/>
          </ac:spMkLst>
        </pc:spChg>
        <pc:graphicFrameChg chg="mod modGraphic">
          <ac:chgData name="Claire Byers" userId="S::cbyers@hayton.cumbria.sch.uk::2604d6a8-2c0d-43c5-9e8b-9e0c153d3be8" providerId="AD" clId="Web-{CFF98A5A-F25B-1E6C-B309-527676D6C2CB}" dt="2024-07-12T06:33:59.248" v="1188"/>
          <ac:graphicFrameMkLst>
            <pc:docMk/>
            <pc:sldMk cId="3729838775" sldId="3583"/>
            <ac:graphicFrameMk id="7" creationId="{7091447F-F8E4-3B7B-D619-E778C1D2F63A}"/>
          </ac:graphicFrameMkLst>
        </pc:graphicFrameChg>
        <pc:picChg chg="del">
          <ac:chgData name="Claire Byers" userId="S::cbyers@hayton.cumbria.sch.uk::2604d6a8-2c0d-43c5-9e8b-9e0c153d3be8" providerId="AD" clId="Web-{CFF98A5A-F25B-1E6C-B309-527676D6C2CB}" dt="2024-07-12T06:08:57.039" v="84"/>
          <ac:picMkLst>
            <pc:docMk/>
            <pc:sldMk cId="3729838775" sldId="3583"/>
            <ac:picMk id="3" creationId="{1FF011E6-60E5-DC37-45DE-10C286C9FB2E}"/>
          </ac:picMkLst>
        </pc:picChg>
        <pc:picChg chg="del">
          <ac:chgData name="Claire Byers" userId="S::cbyers@hayton.cumbria.sch.uk::2604d6a8-2c0d-43c5-9e8b-9e0c153d3be8" providerId="AD" clId="Web-{CFF98A5A-F25B-1E6C-B309-527676D6C2CB}" dt="2024-07-12T06:17:27.712" v="605"/>
          <ac:picMkLst>
            <pc:docMk/>
            <pc:sldMk cId="3729838775" sldId="3583"/>
            <ac:picMk id="5" creationId="{19F3C16F-8814-89B3-A560-59CF8D720DBD}"/>
          </ac:picMkLst>
        </pc:picChg>
        <pc:picChg chg="del">
          <ac:chgData name="Claire Byers" userId="S::cbyers@hayton.cumbria.sch.uk::2604d6a8-2c0d-43c5-9e8b-9e0c153d3be8" providerId="AD" clId="Web-{CFF98A5A-F25B-1E6C-B309-527676D6C2CB}" dt="2024-07-12T06:17:07.258" v="599"/>
          <ac:picMkLst>
            <pc:docMk/>
            <pc:sldMk cId="3729838775" sldId="3583"/>
            <ac:picMk id="10" creationId="{29E910B8-B194-5E3F-9BB7-C4BA84D98EBF}"/>
          </ac:picMkLst>
        </pc:picChg>
        <pc:picChg chg="del">
          <ac:chgData name="Claire Byers" userId="S::cbyers@hayton.cumbria.sch.uk::2604d6a8-2c0d-43c5-9e8b-9e0c153d3be8" providerId="AD" clId="Web-{CFF98A5A-F25B-1E6C-B309-527676D6C2CB}" dt="2024-07-12T06:11:24.092" v="222"/>
          <ac:picMkLst>
            <pc:docMk/>
            <pc:sldMk cId="3729838775" sldId="3583"/>
            <ac:picMk id="11" creationId="{6D65D904-71F1-35BC-24A1-AFBB3C94E9CD}"/>
          </ac:picMkLst>
        </pc:picChg>
        <pc:picChg chg="del">
          <ac:chgData name="Claire Byers" userId="S::cbyers@hayton.cumbria.sch.uk::2604d6a8-2c0d-43c5-9e8b-9e0c153d3be8" providerId="AD" clId="Web-{CFF98A5A-F25B-1E6C-B309-527676D6C2CB}" dt="2024-07-12T06:13:22.658" v="345"/>
          <ac:picMkLst>
            <pc:docMk/>
            <pc:sldMk cId="3729838775" sldId="3583"/>
            <ac:picMk id="12" creationId="{06E5B868-CC13-A7C5-E02C-9EA26A06EF4E}"/>
          </ac:picMkLst>
        </pc:picChg>
        <pc:picChg chg="del">
          <ac:chgData name="Claire Byers" userId="S::cbyers@hayton.cumbria.sch.uk::2604d6a8-2c0d-43c5-9e8b-9e0c153d3be8" providerId="AD" clId="Web-{CFF98A5A-F25B-1E6C-B309-527676D6C2CB}" dt="2024-07-12T06:15:34.677" v="586"/>
          <ac:picMkLst>
            <pc:docMk/>
            <pc:sldMk cId="3729838775" sldId="3583"/>
            <ac:picMk id="13" creationId="{2646EDC5-B6AD-2CA5-6F75-CBC9A47B55E9}"/>
          </ac:picMkLst>
        </pc:picChg>
        <pc:picChg chg="del">
          <ac:chgData name="Claire Byers" userId="S::cbyers@hayton.cumbria.sch.uk::2604d6a8-2c0d-43c5-9e8b-9e0c153d3be8" providerId="AD" clId="Web-{CFF98A5A-F25B-1E6C-B309-527676D6C2CB}" dt="2024-07-12T06:17:18.196" v="602"/>
          <ac:picMkLst>
            <pc:docMk/>
            <pc:sldMk cId="3729838775" sldId="3583"/>
            <ac:picMk id="14" creationId="{989ADB91-17A3-D9F4-F881-48546696D692}"/>
          </ac:picMkLst>
        </pc:picChg>
        <pc:picChg chg="del">
          <ac:chgData name="Claire Byers" userId="S::cbyers@hayton.cumbria.sch.uk::2604d6a8-2c0d-43c5-9e8b-9e0c153d3be8" providerId="AD" clId="Web-{CFF98A5A-F25B-1E6C-B309-527676D6C2CB}" dt="2024-07-12T06:16:55.508" v="595"/>
          <ac:picMkLst>
            <pc:docMk/>
            <pc:sldMk cId="3729838775" sldId="3583"/>
            <ac:picMk id="15" creationId="{84F183FF-0E03-DEB4-7E49-8BB33CD238A6}"/>
          </ac:picMkLst>
        </pc:picChg>
        <pc:picChg chg="del">
          <ac:chgData name="Claire Byers" userId="S::cbyers@hayton.cumbria.sch.uk::2604d6a8-2c0d-43c5-9e8b-9e0c153d3be8" providerId="AD" clId="Web-{CFF98A5A-F25B-1E6C-B309-527676D6C2CB}" dt="2024-07-12T06:11:21.811" v="221"/>
          <ac:picMkLst>
            <pc:docMk/>
            <pc:sldMk cId="3729838775" sldId="3583"/>
            <ac:picMk id="17" creationId="{ED5AF697-755F-1BC3-45FA-75B0D82BDF7B}"/>
          </ac:picMkLst>
        </pc:picChg>
      </pc:sldChg>
      <pc:sldChg chg="addSp delSp modSp">
        <pc:chgData name="Claire Byers" userId="S::cbyers@hayton.cumbria.sch.uk::2604d6a8-2c0d-43c5-9e8b-9e0c153d3be8" providerId="AD" clId="Web-{CFF98A5A-F25B-1E6C-B309-527676D6C2CB}" dt="2024-07-12T06:29:09.802" v="780"/>
        <pc:sldMkLst>
          <pc:docMk/>
          <pc:sldMk cId="671465063" sldId="3584"/>
        </pc:sldMkLst>
        <pc:spChg chg="mod">
          <ac:chgData name="Claire Byers" userId="S::cbyers@hayton.cumbria.sch.uk::2604d6a8-2c0d-43c5-9e8b-9e0c153d3be8" providerId="AD" clId="Web-{CFF98A5A-F25B-1E6C-B309-527676D6C2CB}" dt="2024-07-12T06:24:31.560" v="755" actId="1076"/>
          <ac:spMkLst>
            <pc:docMk/>
            <pc:sldMk cId="671465063" sldId="3584"/>
            <ac:spMk id="2" creationId="{4ACEC827-CA4A-4939-3B7D-61D685681C3E}"/>
          </ac:spMkLst>
        </pc:spChg>
        <pc:spChg chg="mod">
          <ac:chgData name="Claire Byers" userId="S::cbyers@hayton.cumbria.sch.uk::2604d6a8-2c0d-43c5-9e8b-9e0c153d3be8" providerId="AD" clId="Web-{CFF98A5A-F25B-1E6C-B309-527676D6C2CB}" dt="2024-07-12T06:27:00.970" v="771" actId="20577"/>
          <ac:spMkLst>
            <pc:docMk/>
            <pc:sldMk cId="671465063" sldId="3584"/>
            <ac:spMk id="3" creationId="{D0A82C91-70DE-A97A-AA8F-FDFA0CCD9D6E}"/>
          </ac:spMkLst>
        </pc:spChg>
        <pc:spChg chg="add mod">
          <ac:chgData name="Claire Byers" userId="S::cbyers@hayton.cumbria.sch.uk::2604d6a8-2c0d-43c5-9e8b-9e0c153d3be8" providerId="AD" clId="Web-{CFF98A5A-F25B-1E6C-B309-527676D6C2CB}" dt="2024-07-12T06:28:27.989" v="779" actId="1076"/>
          <ac:spMkLst>
            <pc:docMk/>
            <pc:sldMk cId="671465063" sldId="3584"/>
            <ac:spMk id="4" creationId="{EAD3B583-CC42-A5A0-BF88-8EB16708C2F2}"/>
          </ac:spMkLst>
        </pc:spChg>
        <pc:spChg chg="mod">
          <ac:chgData name="Claire Byers" userId="S::cbyers@hayton.cumbria.sch.uk::2604d6a8-2c0d-43c5-9e8b-9e0c153d3be8" providerId="AD" clId="Web-{CFF98A5A-F25B-1E6C-B309-527676D6C2CB}" dt="2024-07-12T06:28:05.925" v="777" actId="14100"/>
          <ac:spMkLst>
            <pc:docMk/>
            <pc:sldMk cId="671465063" sldId="3584"/>
            <ac:spMk id="6" creationId="{0BB27C27-6389-B10A-3F0A-CD0C7EF7C876}"/>
          </ac:spMkLst>
        </pc:spChg>
        <pc:spChg chg="del mod">
          <ac:chgData name="Claire Byers" userId="S::cbyers@hayton.cumbria.sch.uk::2604d6a8-2c0d-43c5-9e8b-9e0c153d3be8" providerId="AD" clId="Web-{CFF98A5A-F25B-1E6C-B309-527676D6C2CB}" dt="2024-07-12T06:19:10.754" v="695"/>
          <ac:spMkLst>
            <pc:docMk/>
            <pc:sldMk cId="671465063" sldId="3584"/>
            <ac:spMk id="9" creationId="{CC09283B-7BD0-D2FB-93F6-FBE684F5B86E}"/>
          </ac:spMkLst>
        </pc:spChg>
        <pc:spChg chg="add mod">
          <ac:chgData name="Claire Byers" userId="S::cbyers@hayton.cumbria.sch.uk::2604d6a8-2c0d-43c5-9e8b-9e0c153d3be8" providerId="AD" clId="Web-{CFF98A5A-F25B-1E6C-B309-527676D6C2CB}" dt="2024-07-12T06:25:38.343" v="763" actId="20577"/>
          <ac:spMkLst>
            <pc:docMk/>
            <pc:sldMk cId="671465063" sldId="3584"/>
            <ac:spMk id="12" creationId="{105FC5ED-381C-3DE7-59ED-6EC11C9CE2BD}"/>
          </ac:spMkLst>
        </pc:spChg>
        <pc:spChg chg="add mod">
          <ac:chgData name="Claire Byers" userId="S::cbyers@hayton.cumbria.sch.uk::2604d6a8-2c0d-43c5-9e8b-9e0c153d3be8" providerId="AD" clId="Web-{CFF98A5A-F25B-1E6C-B309-527676D6C2CB}" dt="2024-07-12T06:26:27.063" v="768" actId="14100"/>
          <ac:spMkLst>
            <pc:docMk/>
            <pc:sldMk cId="671465063" sldId="3584"/>
            <ac:spMk id="13" creationId="{11D277C4-F7B6-361B-65C7-9AC00B0D477A}"/>
          </ac:spMkLst>
        </pc:spChg>
        <pc:spChg chg="add mod">
          <ac:chgData name="Claire Byers" userId="S::cbyers@hayton.cumbria.sch.uk::2604d6a8-2c0d-43c5-9e8b-9e0c153d3be8" providerId="AD" clId="Web-{CFF98A5A-F25B-1E6C-B309-527676D6C2CB}" dt="2024-07-12T06:27:53.659" v="776" actId="1076"/>
          <ac:spMkLst>
            <pc:docMk/>
            <pc:sldMk cId="671465063" sldId="3584"/>
            <ac:spMk id="16" creationId="{CE81D8D2-CB28-3DF6-C11D-62E0A79E7987}"/>
          </ac:spMkLst>
        </pc:spChg>
        <pc:graphicFrameChg chg="add mod">
          <ac:chgData name="Claire Byers" userId="S::cbyers@hayton.cumbria.sch.uk::2604d6a8-2c0d-43c5-9e8b-9e0c153d3be8" providerId="AD" clId="Web-{CFF98A5A-F25B-1E6C-B309-527676D6C2CB}" dt="2024-07-12T06:28:13.223" v="778" actId="1076"/>
          <ac:graphicFrameMkLst>
            <pc:docMk/>
            <pc:sldMk cId="671465063" sldId="3584"/>
            <ac:graphicFrameMk id="10" creationId="{372305EF-9E4B-BFB8-A119-F8ECE4DB9F4A}"/>
          </ac:graphicFrameMkLst>
        </pc:graphicFrameChg>
        <pc:graphicFrameChg chg="mod modGraphic">
          <ac:chgData name="Claire Byers" userId="S::cbyers@hayton.cumbria.sch.uk::2604d6a8-2c0d-43c5-9e8b-9e0c153d3be8" providerId="AD" clId="Web-{CFF98A5A-F25B-1E6C-B309-527676D6C2CB}" dt="2024-07-12T06:29:09.802" v="780"/>
          <ac:graphicFrameMkLst>
            <pc:docMk/>
            <pc:sldMk cId="671465063" sldId="3584"/>
            <ac:graphicFrameMk id="11" creationId="{C4CAA2A6-7CFC-0BA0-8DFC-D63AE88E603E}"/>
          </ac:graphicFrameMkLst>
        </pc:graphicFrameChg>
        <pc:picChg chg="add mod">
          <ac:chgData name="Claire Byers" userId="S::cbyers@hayton.cumbria.sch.uk::2604d6a8-2c0d-43c5-9e8b-9e0c153d3be8" providerId="AD" clId="Web-{CFF98A5A-F25B-1E6C-B309-527676D6C2CB}" dt="2024-07-12T06:26:42.986" v="770" actId="1076"/>
          <ac:picMkLst>
            <pc:docMk/>
            <pc:sldMk cId="671465063" sldId="3584"/>
            <ac:picMk id="14" creationId="{C5306886-E03D-57CA-0650-2E6FA3520500}"/>
          </ac:picMkLst>
        </pc:picChg>
        <pc:picChg chg="add mod">
          <ac:chgData name="Claire Byers" userId="S::cbyers@hayton.cumbria.sch.uk::2604d6a8-2c0d-43c5-9e8b-9e0c153d3be8" providerId="AD" clId="Web-{CFF98A5A-F25B-1E6C-B309-527676D6C2CB}" dt="2024-07-12T06:27:29.565" v="773" actId="1076"/>
          <ac:picMkLst>
            <pc:docMk/>
            <pc:sldMk cId="671465063" sldId="3584"/>
            <ac:picMk id="15" creationId="{51A6BD79-9D7A-A22E-E754-9B9439783A56}"/>
          </ac:picMkLst>
        </pc:picChg>
      </pc:sldChg>
      <pc:sldChg chg="del">
        <pc:chgData name="Claire Byers" userId="S::cbyers@hayton.cumbria.sch.uk::2604d6a8-2c0d-43c5-9e8b-9e0c153d3be8" providerId="AD" clId="Web-{CFF98A5A-F25B-1E6C-B309-527676D6C2CB}" dt="2024-07-12T06:17:44.040" v="606"/>
        <pc:sldMkLst>
          <pc:docMk/>
          <pc:sldMk cId="1825404639" sldId="3585"/>
        </pc:sldMkLst>
      </pc:sldChg>
    </pc:docChg>
  </pc:docChgLst>
  <pc:docChgLst>
    <pc:chgData name="Claire Byers" userId="S::cbyers@hayton.cumbria.sch.uk::2604d6a8-2c0d-43c5-9e8b-9e0c153d3be8" providerId="AD" clId="Web-{0A86699F-C3AD-9F5D-995A-954B9C5D3C16}"/>
    <pc:docChg chg="delSld">
      <pc:chgData name="Claire Byers" userId="S::cbyers@hayton.cumbria.sch.uk::2604d6a8-2c0d-43c5-9e8b-9e0c153d3be8" providerId="AD" clId="Web-{0A86699F-C3AD-9F5D-995A-954B9C5D3C16}" dt="2024-09-15T10:55:52.479" v="0"/>
      <pc:docMkLst>
        <pc:docMk/>
      </pc:docMkLst>
      <pc:sldChg chg="del">
        <pc:chgData name="Claire Byers" userId="S::cbyers@hayton.cumbria.sch.uk::2604d6a8-2c0d-43c5-9e8b-9e0c153d3be8" providerId="AD" clId="Web-{0A86699F-C3AD-9F5D-995A-954B9C5D3C16}" dt="2024-09-15T10:55:52.479" v="0"/>
        <pc:sldMkLst>
          <pc:docMk/>
          <pc:sldMk cId="671465063" sldId="3584"/>
        </pc:sldMkLst>
      </pc:sldChg>
    </pc:docChg>
  </pc:docChgLst>
  <pc:docChgLst>
    <pc:chgData name="Claire Byers" userId="S::cbyers@hayton.cumbria.sch.uk::2604d6a8-2c0d-43c5-9e8b-9e0c153d3be8" providerId="AD" clId="Web-{736D8155-3011-5DC9-282A-C8EC7147E5B4}"/>
    <pc:docChg chg="modSld">
      <pc:chgData name="Claire Byers" userId="S::cbyers@hayton.cumbria.sch.uk::2604d6a8-2c0d-43c5-9e8b-9e0c153d3be8" providerId="AD" clId="Web-{736D8155-3011-5DC9-282A-C8EC7147E5B4}" dt="2024-08-09T07:02:38.849" v="1760"/>
      <pc:docMkLst>
        <pc:docMk/>
      </pc:docMkLst>
      <pc:sldChg chg="modSp">
        <pc:chgData name="Claire Byers" userId="S::cbyers@hayton.cumbria.sch.uk::2604d6a8-2c0d-43c5-9e8b-9e0c153d3be8" providerId="AD" clId="Web-{736D8155-3011-5DC9-282A-C8EC7147E5B4}" dt="2024-08-09T07:02:38.849" v="1760"/>
        <pc:sldMkLst>
          <pc:docMk/>
          <pc:sldMk cId="3729838775" sldId="3583"/>
        </pc:sldMkLst>
        <pc:graphicFrameChg chg="mod modGraphic">
          <ac:chgData name="Claire Byers" userId="S::cbyers@hayton.cumbria.sch.uk::2604d6a8-2c0d-43c5-9e8b-9e0c153d3be8" providerId="AD" clId="Web-{736D8155-3011-5DC9-282A-C8EC7147E5B4}" dt="2024-08-09T07:02:38.849" v="1760"/>
          <ac:graphicFrameMkLst>
            <pc:docMk/>
            <pc:sldMk cId="3729838775" sldId="3583"/>
            <ac:graphicFrameMk id="7" creationId="{7091447F-F8E4-3B7B-D619-E778C1D2F63A}"/>
          </ac:graphicFrameMkLst>
        </pc:graphicFrameChg>
      </pc:sldChg>
    </pc:docChg>
  </pc:docChgLst>
  <pc:docChgLst>
    <pc:chgData name="Claire Byers" userId="S::cbyers@hayton.cumbria.sch.uk::2604d6a8-2c0d-43c5-9e8b-9e0c153d3be8" providerId="AD" clId="Web-{1FF43BD3-E906-AF25-EB8F-5718E74612F4}"/>
    <pc:docChg chg="modSld">
      <pc:chgData name="Claire Byers" userId="S::cbyers@hayton.cumbria.sch.uk::2604d6a8-2c0d-43c5-9e8b-9e0c153d3be8" providerId="AD" clId="Web-{1FF43BD3-E906-AF25-EB8F-5718E74612F4}" dt="2024-07-12T15:44:38.386" v="8" actId="1076"/>
      <pc:docMkLst>
        <pc:docMk/>
      </pc:docMkLst>
      <pc:sldChg chg="modSp">
        <pc:chgData name="Claire Byers" userId="S::cbyers@hayton.cumbria.sch.uk::2604d6a8-2c0d-43c5-9e8b-9e0c153d3be8" providerId="AD" clId="Web-{1FF43BD3-E906-AF25-EB8F-5718E74612F4}" dt="2024-07-12T15:44:38.386" v="8" actId="1076"/>
        <pc:sldMkLst>
          <pc:docMk/>
          <pc:sldMk cId="671465063" sldId="3584"/>
        </pc:sldMkLst>
        <pc:spChg chg="mod">
          <ac:chgData name="Claire Byers" userId="S::cbyers@hayton.cumbria.sch.uk::2604d6a8-2c0d-43c5-9e8b-9e0c153d3be8" providerId="AD" clId="Web-{1FF43BD3-E906-AF25-EB8F-5718E74612F4}" dt="2024-07-12T15:44:38.386" v="8" actId="1076"/>
          <ac:spMkLst>
            <pc:docMk/>
            <pc:sldMk cId="671465063" sldId="3584"/>
            <ac:spMk id="2" creationId="{4ACEC827-CA4A-4939-3B7D-61D685681C3E}"/>
          </ac:spMkLst>
        </pc:spChg>
        <pc:spChg chg="mod">
          <ac:chgData name="Claire Byers" userId="S::cbyers@hayton.cumbria.sch.uk::2604d6a8-2c0d-43c5-9e8b-9e0c153d3be8" providerId="AD" clId="Web-{1FF43BD3-E906-AF25-EB8F-5718E74612F4}" dt="2024-07-12T15:43:33.180" v="3" actId="20577"/>
          <ac:spMkLst>
            <pc:docMk/>
            <pc:sldMk cId="671465063" sldId="3584"/>
            <ac:spMk id="12" creationId="{105FC5ED-381C-3DE7-59ED-6EC11C9CE2BD}"/>
          </ac:spMkLst>
        </pc:spChg>
        <pc:graphicFrameChg chg="modGraphic">
          <ac:chgData name="Claire Byers" userId="S::cbyers@hayton.cumbria.sch.uk::2604d6a8-2c0d-43c5-9e8b-9e0c153d3be8" providerId="AD" clId="Web-{1FF43BD3-E906-AF25-EB8F-5718E74612F4}" dt="2024-07-12T15:44:13.557" v="6"/>
          <ac:graphicFrameMkLst>
            <pc:docMk/>
            <pc:sldMk cId="671465063" sldId="3584"/>
            <ac:graphicFrameMk id="11" creationId="{C4CAA2A6-7CFC-0BA0-8DFC-D63AE88E603E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8298A-A14B-F39B-4F83-E320375BE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C19B92-E0D7-9D71-AECF-2320109BB9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E097C6-5F9F-815F-BE72-0CA65DAEA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9/15/2024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63AED6-362A-5199-667D-D6DFF588C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DD5AD-0D4B-25FC-0A7F-6B0DF1EE9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070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6B16B-4892-209B-3407-243A1E60F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F1CA9A-DC92-826E-4ACB-14A2EC11E5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A0ED75-3590-F28C-D0C5-0C0A3492F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9/15/2024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8E9D55-AA01-DA94-670C-3FD06C6B0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E4533-4612-C30F-4EE8-8961E61C6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549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EEAB6-7DF4-75E0-1C51-EDA53529E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311500-9D39-FD7C-9F7A-BDB3F59425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6366-7FED-0E1B-69F5-8FC2814BD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9/15/2024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4167D5-3A2D-0BD4-5D10-7A912738B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42DC1-5371-B5E2-A86E-066ADA7C3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885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EBD629-7D62-3FCC-0F99-6DCE6E4F2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09DE6-6B37-665B-51B5-1AACEE544F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8DD621-56E7-06B5-3776-FDBAF56B78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6532AE-5BA3-DFE5-E4AB-B8EDEE28E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9/15/2024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CAEA69-C7FE-3FF8-A2A1-2F8DB6104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71F8B0-E827-4027-28F1-6021573A4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004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31FD5-BEA0-3C2F-9BDA-2F2EF533C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4858AD-F813-B263-E59D-4E543B064E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06E51B-DAA5-8323-6A9A-B509788430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C5A93D-D848-8DA5-FAB7-29DD47FC51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119C02-938C-5652-F3E5-2CC329DD6C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5FEB98-60EE-D4ED-1F34-12572494C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9/15/2024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A39C40-E18B-6DFA-DF84-F741045F5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41C6AB-604C-56D0-47DD-6731BDA47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527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1A3D4-D774-2331-BE11-AABDD1BAB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592DA6-0DF5-6FD2-398B-6C1B5E3BD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9/15/2024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B5A620-8D9B-0044-EF07-9ABF12E1D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910D49-D6E8-FAC2-C2F9-B3452D04A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85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568446-6FDE-A28D-543F-E8BA62315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9/15/2024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D1601F-D4EE-1D69-ED30-97928D5C1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E8BFDC-DFDD-8F44-538E-9811B92EF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525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E0DBC-B651-F3DE-AB01-99B5B2E92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4282A6-1FDD-AB9C-D587-385170DCF6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DA5AB6-BF3C-C695-1605-8932BDF691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4CC92-C475-3737-9613-731AAD49A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9/15/2024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811B1-5A5F-A874-0AEB-F9F7B0065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395EA8-5A0F-2A10-1831-0AF0B20DC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54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293F6-6011-3D1E-CDD8-E71CD87D7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A9F6FD-0AEB-98AD-FE96-3A49972A69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3213A6-57CF-06E5-3455-ADCEA32927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15AE3D-0384-2613-AD2A-3CE3BED3F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9/15/2024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78661-C9C9-2755-0669-81E78127B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A38E1D-570A-773C-9B84-0E7E047A0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156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D0E99-9465-54E1-CADB-E9942AD78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F7CA34-ADBE-6EFC-C4C2-F470C24223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6604B-4FDD-4AE5-DC8D-28EB880E4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9/15/2024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9A2DD3-2120-9FE7-66BD-6D351C707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CE6180-C3F7-E9E3-634F-9A3B137D9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803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9D4227-7AC1-3CEA-66E9-B9559A1FFD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3F4393-0B0D-DAD5-DBCC-90723E7D34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FAB30-E644-F2EB-ECDD-7A41F0049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9/15/2024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587CF8-B6B2-0635-61C4-BEA22B28C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D1FE3-6286-4219-7F65-52F816397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319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E099F7-F032-0F53-EC89-E6DE312BC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544DB1-13B5-0514-6C38-35D4EBAE97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B42248-4FF2-70BD-EEB8-3E219E0113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36C89-2E22-3A40-B5BA-7CA93BF164DD}" type="datetimeFigureOut">
              <a:rPr lang="en-US" smtClean="0"/>
              <a:t>9/15/2024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728AFE-B2D3-4044-7BED-BB955C1E6B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50D3F8-2E2C-C48A-E77F-54AD53E713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556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cifor/35743409642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EC827-CA4A-4939-3B7D-61D685681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144" y="-366395"/>
            <a:ext cx="11231880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Century Gothic"/>
              </a:rPr>
              <a:t>‘Elm' Homework – W/C 2nd September 2024</a:t>
            </a: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7091447F-F8E4-3B7B-D619-E778C1D2F6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0094344"/>
              </p:ext>
            </p:extLst>
          </p:nvPr>
        </p:nvGraphicFramePr>
        <p:xfrm>
          <a:off x="437444" y="663222"/>
          <a:ext cx="11523110" cy="59471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34830">
                  <a:extLst>
                    <a:ext uri="{9D8B030D-6E8A-4147-A177-3AD203B41FA5}">
                      <a16:colId xmlns:a16="http://schemas.microsoft.com/office/drawing/2014/main" val="2100372293"/>
                    </a:ext>
                  </a:extLst>
                </a:gridCol>
                <a:gridCol w="2377367">
                  <a:extLst>
                    <a:ext uri="{9D8B030D-6E8A-4147-A177-3AD203B41FA5}">
                      <a16:colId xmlns:a16="http://schemas.microsoft.com/office/drawing/2014/main" val="750300544"/>
                    </a:ext>
                  </a:extLst>
                </a:gridCol>
                <a:gridCol w="2523529">
                  <a:extLst>
                    <a:ext uri="{9D8B030D-6E8A-4147-A177-3AD203B41FA5}">
                      <a16:colId xmlns:a16="http://schemas.microsoft.com/office/drawing/2014/main" val="3368797729"/>
                    </a:ext>
                  </a:extLst>
                </a:gridCol>
                <a:gridCol w="3387384">
                  <a:extLst>
                    <a:ext uri="{9D8B030D-6E8A-4147-A177-3AD203B41FA5}">
                      <a16:colId xmlns:a16="http://schemas.microsoft.com/office/drawing/2014/main" val="3323258281"/>
                    </a:ext>
                  </a:extLst>
                </a:gridCol>
              </a:tblGrid>
              <a:tr h="1848731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/>
                        </a:rPr>
                        <a:t>Science: Digestion:</a:t>
                      </a:r>
                      <a:r>
                        <a:rPr lang="en-US" sz="1400" b="0" dirty="0">
                          <a:solidFill>
                            <a:srgbClr val="0070C0"/>
                          </a:solidFill>
                          <a:latin typeface="Century Gothic"/>
                        </a:rPr>
                        <a:t> Make a model of the human digestive system using junk modelling materials.</a:t>
                      </a:r>
                      <a:endParaRPr lang="en-US" sz="1400" dirty="0">
                        <a:solidFill>
                          <a:srgbClr val="0070C0"/>
                        </a:solidFill>
                        <a:latin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/>
                        </a:rPr>
                        <a:t>English: Reading</a:t>
                      </a:r>
                    </a:p>
                    <a:p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/>
                        </a:rPr>
                        <a:t>Research the author, Lynne Cherry. What has she done to help the rainforest? How many books has she written?</a:t>
                      </a:r>
                    </a:p>
                    <a:p>
                      <a:endParaRPr lang="en-US" sz="140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/>
                        </a:rPr>
                        <a:t>Geography: Rainforests –</a:t>
                      </a:r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/>
                        </a:rPr>
                        <a:t> Can you find information on the locations of rainforests around the world. You could plot this on a world map.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/>
                        </a:rPr>
                        <a:t>History: Rainforests – </a:t>
                      </a:r>
                      <a:r>
                        <a:rPr lang="en-US" sz="1400" b="0" dirty="0">
                          <a:solidFill>
                            <a:srgbClr val="0070C0"/>
                          </a:solidFill>
                          <a:latin typeface="Century Gothic"/>
                        </a:rPr>
                        <a:t>Research a famous rainforest explorer, choose from: Francisco de Orellana, Francisco Pizarro, Alexander Van Humboldt, Henry Walter Bates or Teddy Roosevelt.</a:t>
                      </a:r>
                    </a:p>
                    <a:p>
                      <a:endParaRPr lang="en-US" sz="140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2869021"/>
                  </a:ext>
                </a:extLst>
              </a:tr>
              <a:tr h="269988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/>
                        </a:rPr>
                        <a:t>Art: Henri Rousseau:</a:t>
                      </a:r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/>
                        </a:rPr>
                        <a:t> Have a look at the rainforest paintings Henri Rousseau created and make a piece of artwork inspired by his work. This could be drawn or painted.</a:t>
                      </a:r>
                      <a:endParaRPr lang="en-US" sz="1400" b="1" i="0" u="none" strike="noStrike" noProof="0" dirty="0">
                        <a:solidFill>
                          <a:srgbClr val="0070C0"/>
                        </a:solidFill>
                        <a:latin typeface="Century Gothic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Century Gothic"/>
                        </a:rPr>
                        <a:t>‘Reach for the Stars’ Homework challenges!</a:t>
                      </a:r>
                    </a:p>
                    <a:p>
                      <a:pPr algn="ctr"/>
                      <a:endParaRPr lang="en-US" sz="1400" b="1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rgbClr val="00B050"/>
                          </a:solidFill>
                          <a:latin typeface="Century Gothic"/>
                        </a:rPr>
                        <a:t>Over the term, we would like you choose a different challenge each fortnight. There are lots to choose from – over the term you only need to complete SIX!</a:t>
                      </a:r>
                    </a:p>
                    <a:p>
                      <a:pPr algn="l"/>
                      <a:endParaRPr lang="en-US" sz="1100" b="1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US" sz="1100" b="1" dirty="0">
                          <a:solidFill>
                            <a:srgbClr val="00B050"/>
                          </a:solidFill>
                          <a:latin typeface="Century Gothic"/>
                        </a:rPr>
                        <a:t>Hand-in dates: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100" b="1" dirty="0">
                          <a:solidFill>
                            <a:srgbClr val="00B050"/>
                          </a:solidFill>
                          <a:latin typeface="Century Gothic"/>
                        </a:rPr>
                        <a:t>13th September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100" b="1" dirty="0">
                          <a:solidFill>
                            <a:srgbClr val="00B050"/>
                          </a:solidFill>
                          <a:latin typeface="Century Gothic"/>
                        </a:rPr>
                        <a:t>27th September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100" b="1" dirty="0">
                          <a:solidFill>
                            <a:srgbClr val="00B050"/>
                          </a:solidFill>
                          <a:latin typeface="Century Gothic"/>
                        </a:rPr>
                        <a:t>11th October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100" b="1" dirty="0">
                          <a:solidFill>
                            <a:srgbClr val="00B050"/>
                          </a:solidFill>
                          <a:latin typeface="Century Gothic"/>
                        </a:rPr>
                        <a:t>25th October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100" b="1" dirty="0">
                          <a:solidFill>
                            <a:srgbClr val="00B050"/>
                          </a:solidFill>
                          <a:latin typeface="Century Gothic"/>
                        </a:rPr>
                        <a:t>15th November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100" b="1" dirty="0">
                          <a:solidFill>
                            <a:srgbClr val="00B050"/>
                          </a:solidFill>
                          <a:latin typeface="Century Gothic"/>
                        </a:rPr>
                        <a:t>29th November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100" b="1" dirty="0">
                          <a:solidFill>
                            <a:srgbClr val="00B050"/>
                          </a:solidFill>
                          <a:latin typeface="Century Gothic"/>
                        </a:rPr>
                        <a:t>13th December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US" sz="1050" b="1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0" u="none" strike="noStrike" noProof="0" dirty="0">
                          <a:solidFill>
                            <a:srgbClr val="0070C0"/>
                          </a:solidFill>
                          <a:latin typeface="Century Gothic"/>
                        </a:rPr>
                        <a:t>Art and Design: Rainforests:</a:t>
                      </a:r>
                      <a:r>
                        <a:rPr lang="en-US" sz="1400" b="0" i="0" u="none" strike="noStrike" noProof="0" dirty="0">
                          <a:solidFill>
                            <a:srgbClr val="0070C0"/>
                          </a:solidFill>
                          <a:latin typeface="Century Gothic"/>
                        </a:rPr>
                        <a:t> Can you create a picture of a Rainforest? It could be drawn, painted or even crafted and can be 2 dimensional or 3 dimensional.</a:t>
                      </a:r>
                      <a:endParaRPr lang="en-US" dirty="0"/>
                    </a:p>
                    <a:p>
                      <a:endParaRPr lang="en-US" sz="140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1497550"/>
                  </a:ext>
                </a:extLst>
              </a:tr>
              <a:tr h="139852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/>
                        </a:rPr>
                        <a:t>English: Writing</a:t>
                      </a:r>
                      <a:endParaRPr lang="en-US" sz="1400" dirty="0">
                        <a:solidFill>
                          <a:srgbClr val="0070C0"/>
                        </a:solidFill>
                        <a:latin typeface="Century Gothic"/>
                      </a:endParaRPr>
                    </a:p>
                    <a:p>
                      <a:pPr lvl="0">
                        <a:buNone/>
                      </a:pPr>
                      <a:r>
                        <a:rPr lang="en-US" sz="1400" b="0" dirty="0">
                          <a:solidFill>
                            <a:srgbClr val="0070C0"/>
                          </a:solidFill>
                          <a:latin typeface="Century Gothic"/>
                        </a:rPr>
                        <a:t>Write a description of a rainforest. How would you feel when exploring it? What would you see, hear, smell and taste?</a:t>
                      </a:r>
                    </a:p>
                    <a:p>
                      <a:pPr lvl="0">
                        <a:buNone/>
                      </a:pPr>
                      <a:endParaRPr lang="en-US" sz="1400" dirty="0">
                        <a:solidFill>
                          <a:srgbClr val="0070C0"/>
                        </a:solidFill>
                        <a:latin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/>
                        </a:rPr>
                        <a:t>Writing:</a:t>
                      </a:r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/>
                        </a:rPr>
                        <a:t> Research and create a fact file on an endangered animal, include details about habitat, diet and numbers left in the wild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/>
                        </a:rPr>
                        <a:t>Computing: </a:t>
                      </a:r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/>
                        </a:rPr>
                        <a:t>Create a PowerPoint about the rainforest using facts found on the internet.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/>
                        </a:rPr>
                        <a:t>Save the Rainforest!</a:t>
                      </a:r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/>
                        </a:rPr>
                        <a:t> An area the size of a football pitch is being destroyed every second! Create a poster or leaflet to persuade people to help protect the rainforest.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369928"/>
                  </a:ext>
                </a:extLst>
              </a:tr>
            </a:tbl>
          </a:graphicData>
        </a:graphic>
      </p:graphicFrame>
      <p:pic>
        <p:nvPicPr>
          <p:cNvPr id="3" name="Picture 2" descr="A river with trees around it&#10;&#10;Description automatically generated">
            <a:extLst>
              <a:ext uri="{FF2B5EF4-FFF2-40B4-BE49-F238E27FC236}">
                <a16:creationId xmlns:a16="http://schemas.microsoft.com/office/drawing/2014/main" id="{513FD51F-A13F-AFD3-A531-1D73BE5D4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747849" y="3728453"/>
            <a:ext cx="1869058" cy="1241396"/>
          </a:xfrm>
          <a:prstGeom prst="rect">
            <a:avLst/>
          </a:prstGeom>
        </p:spPr>
      </p:pic>
      <p:pic>
        <p:nvPicPr>
          <p:cNvPr id="6" name="Picture 5" descr="Image result for Rousseau Painting. Size: 150 x 123. Source: www.pinterest.com.mx">
            <a:extLst>
              <a:ext uri="{FF2B5EF4-FFF2-40B4-BE49-F238E27FC236}">
                <a16:creationId xmlns:a16="http://schemas.microsoft.com/office/drawing/2014/main" id="{2215C232-1706-0E82-B91E-3AEBE130F8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7958" y="3788658"/>
            <a:ext cx="1428750" cy="1171575"/>
          </a:xfrm>
          <a:prstGeom prst="rect">
            <a:avLst/>
          </a:prstGeom>
        </p:spPr>
      </p:pic>
      <p:pic>
        <p:nvPicPr>
          <p:cNvPr id="5" name="Picture 4" descr="Image result for digestive system recycled materials">
            <a:extLst>
              <a:ext uri="{FF2B5EF4-FFF2-40B4-BE49-F238E27FC236}">
                <a16:creationId xmlns:a16="http://schemas.microsoft.com/office/drawing/2014/main" id="{638B1E28-AB74-3F26-FB17-C357AF145F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7447" y="1326267"/>
            <a:ext cx="872774" cy="1157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838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‘Elm' Homework – W/C 2nd September 2024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Homework proposal  Jan 2023</dc:title>
  <dc:creator>head</dc:creator>
  <cp:revision>78</cp:revision>
  <dcterms:created xsi:type="dcterms:W3CDTF">2022-12-19T15:02:21Z</dcterms:created>
  <dcterms:modified xsi:type="dcterms:W3CDTF">2024-09-15T10:55:52Z</dcterms:modified>
</cp:coreProperties>
</file>