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3583" r:id="rId5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00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8298A-A14B-F39B-4F83-E320375BE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C19B92-E0D7-9D71-AECF-2320109BB9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E097C6-5F9F-815F-BE72-0CA65DAEA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3AED6-362A-5199-667D-D6DFF588C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DD5AD-0D4B-25FC-0A7F-6B0DF1EE9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070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6B16B-4892-209B-3407-243A1E60F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1CA9A-DC92-826E-4ACB-14A2EC11E5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A0ED75-3590-F28C-D0C5-0C0A3492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E9D55-AA01-DA94-670C-3FD06C6B0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E4533-4612-C30F-4EE8-8961E61C6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54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EEAB6-7DF4-75E0-1C51-EDA53529E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311500-9D39-FD7C-9F7A-BDB3F59425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6366-7FED-0E1B-69F5-8FC2814BD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167D5-3A2D-0BD4-5D10-7A912738B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42DC1-5371-B5E2-A86E-066ADA7C3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885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BD629-7D62-3FCC-0F99-6DCE6E4F2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A09DE6-6B37-665B-51B5-1AACEE544F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8DD621-56E7-06B5-3776-FDBAF56B78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6532AE-5BA3-DFE5-E4AB-B8EDEE28E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CAEA69-C7FE-3FF8-A2A1-2F8DB6104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71F8B0-E827-4027-28F1-6021573A4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004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31FD5-BEA0-3C2F-9BDA-2F2EF533C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4858AD-F813-B263-E59D-4E543B064E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06E51B-DAA5-8323-6A9A-B509788430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C5A93D-D848-8DA5-FAB7-29DD47FC51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119C02-938C-5652-F3E5-2CC329DD6C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FEB98-60EE-D4ED-1F34-12572494C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A39C40-E18B-6DFA-DF84-F741045F5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41C6AB-604C-56D0-47DD-6731BDA47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27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1A3D4-D774-2331-BE11-AABDD1BAB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592DA6-0DF5-6FD2-398B-6C1B5E3BD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B5A620-8D9B-0044-EF07-9ABF12E1D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910D49-D6E8-FAC2-C2F9-B3452D04A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85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568446-6FDE-A28D-543F-E8BA62315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1601F-D4EE-1D69-ED30-97928D5C1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E8BFDC-DFDD-8F44-538E-9811B92EF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25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0DBC-B651-F3DE-AB01-99B5B2E92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282A6-1FDD-AB9C-D587-385170DCF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DA5AB6-BF3C-C695-1605-8932BDF691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4CC92-C475-3737-9613-731AAD49A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811B1-5A5F-A874-0AEB-F9F7B0065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395EA8-5A0F-2A10-1831-0AF0B20DC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54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293F6-6011-3D1E-CDD8-E71CD87D7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A9F6FD-0AEB-98AD-FE96-3A49972A69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3213A6-57CF-06E5-3455-ADCEA32927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15AE3D-0384-2613-AD2A-3CE3BED3F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78661-C9C9-2755-0669-81E78127B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A38E1D-570A-773C-9B84-0E7E047A0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156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D0E99-9465-54E1-CADB-E9942AD78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F7CA34-ADBE-6EFC-C4C2-F470C24223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6604B-4FDD-4AE5-DC8D-28EB880E4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9A2DD3-2120-9FE7-66BD-6D351C707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E6180-C3F7-E9E3-634F-9A3B137D9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803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9D4227-7AC1-3CEA-66E9-B9559A1FFD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3F4393-0B0D-DAD5-DBCC-90723E7D34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FAB30-E644-F2EB-ECDD-7A41F0049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587CF8-B6B2-0635-61C4-BEA22B28C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D1FE3-6286-4219-7F65-52F816397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319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E099F7-F032-0F53-EC89-E6DE312BC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544DB1-13B5-0514-6C38-35D4EBAE97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42248-4FF2-70BD-EEB8-3E219E0113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36C89-2E22-3A40-B5BA-7CA93BF164D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28AFE-B2D3-4044-7BED-BB955C1E6B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0D3F8-2E2C-C48A-E77F-54AD53E71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884EB-D942-054F-81D2-8DC0A0CC1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56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hyperlink" Target="https://www.youtube.com/watch?v=qWBbnDSbsFk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EC827-CA4A-4939-3B7D-61D685681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144" y="-366395"/>
            <a:ext cx="11231880" cy="1325563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Century Gothic" panose="020B0502020202020204" pitchFamily="34" charset="0"/>
              </a:rPr>
              <a:t>Chestnut ‘Reach for the Stars’ Homework – Spring Term 2025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7091447F-F8E4-3B7B-D619-E778C1D2F6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389890"/>
              </p:ext>
            </p:extLst>
          </p:nvPr>
        </p:nvGraphicFramePr>
        <p:xfrm>
          <a:off x="418752" y="438942"/>
          <a:ext cx="11180684" cy="65877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8701">
                  <a:extLst>
                    <a:ext uri="{9D8B030D-6E8A-4147-A177-3AD203B41FA5}">
                      <a16:colId xmlns:a16="http://schemas.microsoft.com/office/drawing/2014/main" val="2100372293"/>
                    </a:ext>
                  </a:extLst>
                </a:gridCol>
                <a:gridCol w="2306720">
                  <a:extLst>
                    <a:ext uri="{9D8B030D-6E8A-4147-A177-3AD203B41FA5}">
                      <a16:colId xmlns:a16="http://schemas.microsoft.com/office/drawing/2014/main" val="750300544"/>
                    </a:ext>
                  </a:extLst>
                </a:gridCol>
                <a:gridCol w="2431367">
                  <a:extLst>
                    <a:ext uri="{9D8B030D-6E8A-4147-A177-3AD203B41FA5}">
                      <a16:colId xmlns:a16="http://schemas.microsoft.com/office/drawing/2014/main" val="3368797729"/>
                    </a:ext>
                  </a:extLst>
                </a:gridCol>
                <a:gridCol w="3303896">
                  <a:extLst>
                    <a:ext uri="{9D8B030D-6E8A-4147-A177-3AD203B41FA5}">
                      <a16:colId xmlns:a16="http://schemas.microsoft.com/office/drawing/2014/main" val="3323258281"/>
                    </a:ext>
                  </a:extLst>
                </a:gridCol>
              </a:tblGrid>
              <a:tr h="1524018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Science: Materials: Design a waterproof coat for ‘Grandad’. </a:t>
                      </a:r>
                    </a:p>
                    <a:p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What would you make</a:t>
                      </a:r>
                    </a:p>
                    <a:p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it out of? How would</a:t>
                      </a:r>
                    </a:p>
                    <a:p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you make sure</a:t>
                      </a:r>
                    </a:p>
                    <a:p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‘Grandad’ kept dry </a:t>
                      </a:r>
                    </a:p>
                    <a:p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during tropical downpours?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English: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Read another book written by Benji Davies. </a:t>
                      </a:r>
                    </a:p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Geography: 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Where is your most amazing place in the World?  Can you produce a pamphlet to persuade someone to</a:t>
                      </a:r>
                    </a:p>
                    <a:p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visit?</a:t>
                      </a:r>
                    </a:p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History: </a:t>
                      </a:r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2869021"/>
                  </a:ext>
                </a:extLst>
              </a:tr>
              <a:tr h="13188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English: Letter Writing               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Write a letter that might be inside the envelope that Syd receives at the end of the story</a:t>
                      </a: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‘Reach for the Stars’ Homework challenges!</a:t>
                      </a:r>
                    </a:p>
                    <a:p>
                      <a:pPr algn="ctr"/>
                      <a:endParaRPr lang="en-US" sz="1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Over the term, we would like you to choose a different challenge each fortnight. There are lots to choose from – over the term you only need to complete FIVE!</a:t>
                      </a:r>
                    </a:p>
                    <a:p>
                      <a:pPr algn="l"/>
                      <a:endParaRPr lang="en-US" sz="110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Hand-in dates:                            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Practice quick fire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  <a:r>
                        <a:rPr lang="en-US" sz="1400" b="1" baseline="300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 Jan                                    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maths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questions 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US" sz="1400" b="1" baseline="300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 Feb                            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Topmarks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Hit the Button.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                                             </a:t>
                      </a:r>
                      <a:r>
                        <a:rPr lang="en-US" sz="1400" b="1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It’s free and 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lots of fun.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  <a:r>
                        <a:rPr lang="en-US" sz="1400" b="1" baseline="300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 Feb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  <a:r>
                        <a:rPr lang="en-US" sz="1400" b="1" baseline="300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 March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28</a:t>
                      </a:r>
                      <a:r>
                        <a:rPr lang="en-US" sz="1400" b="1" baseline="3000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 March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105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1050" b="1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Science: Materials: Design a ship for Grandad.</a:t>
                      </a:r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Can you design a new ship for Grandad using different materials?  Test it to see if it will float.  How much cargo will it hold without sinking? </a:t>
                      </a:r>
                    </a:p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497550"/>
                  </a:ext>
                </a:extLst>
              </a:tr>
              <a:tr h="1318862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Geography: The UK</a:t>
                      </a:r>
                    </a:p>
                    <a:p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Name and locate the four countries and capital cities of the UK on a map of the UK.  Where do we live?  Where have you visited?</a:t>
                      </a: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9312798"/>
                  </a:ext>
                </a:extLst>
              </a:tr>
              <a:tr h="2000500"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Maths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: Height</a:t>
                      </a:r>
                    </a:p>
                    <a:p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Measure the height of every member of your family in </a:t>
                      </a:r>
                      <a:r>
                        <a:rPr lang="en-US" sz="1400" b="0" dirty="0" err="1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metres</a:t>
                      </a:r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  </a:t>
                      </a:r>
                    </a:p>
                    <a:p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                            and </a:t>
                      </a:r>
                      <a:r>
                        <a:rPr lang="en-US" sz="1400" b="0" dirty="0" err="1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centimetres</a:t>
                      </a:r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.  </a:t>
                      </a:r>
                    </a:p>
                    <a:p>
                      <a:r>
                        <a:rPr lang="en-US" sz="14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                            </a:t>
                      </a:r>
                      <a:r>
                        <a:rPr lang="en-US" sz="12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Can you order from</a:t>
                      </a:r>
                    </a:p>
                    <a:p>
                      <a:r>
                        <a:rPr lang="en-US" sz="12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                            the shortest to the</a:t>
                      </a:r>
                    </a:p>
                    <a:p>
                      <a:r>
                        <a:rPr lang="en-US" sz="12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                            tallest? You can even</a:t>
                      </a:r>
                    </a:p>
                    <a:p>
                      <a:r>
                        <a:rPr lang="en-US" sz="1200" b="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                             include your pets!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Art: 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Create a picture or collage of a form of transport such as </a:t>
                      </a:r>
                      <a:r>
                        <a:rPr lang="en-US" sz="140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a rocket 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or ship.</a:t>
                      </a:r>
                    </a:p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Science: Animals – Lifecycles: 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Make a poster about the lifecycle of a frog or a butterfly </a:t>
                      </a:r>
                    </a:p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Art and Design: </a:t>
                      </a:r>
                      <a:r>
                        <a:rPr lang="en-US" sz="1400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Draw a picture of Grandad or Syd with Benji Davies </a:t>
                      </a:r>
                    </a:p>
                    <a:p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dirty="0">
                          <a:hlinkClick r:id="rId2"/>
                        </a:rPr>
                        <a:t>Benji Davies illustrates a character from Grandad's Island</a:t>
                      </a:r>
                      <a:endParaRPr lang="en-US" sz="1400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0369928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9754A4AA-73EF-BDCC-A808-3CAA4F566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381" y="6030627"/>
            <a:ext cx="951918" cy="7466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2A223A-20C5-5ACA-2EF0-CB0FDE73F3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7871" y="6026643"/>
            <a:ext cx="944099" cy="7472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44D6C40-22E4-5158-922E-F112472A8A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3112" y="6018105"/>
            <a:ext cx="1473591" cy="75912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2DFD016-B4F7-C406-A770-1CBF1DE323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298" y="5778745"/>
            <a:ext cx="747582" cy="995158"/>
          </a:xfrm>
          <a:prstGeom prst="rect">
            <a:avLst/>
          </a:prstGeom>
        </p:spPr>
      </p:pic>
      <p:pic>
        <p:nvPicPr>
          <p:cNvPr id="3" name="Picture 2" descr="A picture containing text, yellow&#10;&#10;Description automatically generated">
            <a:extLst>
              <a:ext uri="{FF2B5EF4-FFF2-40B4-BE49-F238E27FC236}">
                <a16:creationId xmlns:a16="http://schemas.microsoft.com/office/drawing/2014/main" id="{174FB02F-03AA-BA21-6C57-FEC6CD2DD1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65568" y="3357979"/>
            <a:ext cx="944099" cy="9387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8AD828-4E3D-E936-A00B-67DDC4B649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64410" y="480247"/>
            <a:ext cx="2112512" cy="15200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0FFAA3A-E357-8931-391D-01502411E5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47242" y="1134095"/>
            <a:ext cx="1537952" cy="86620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452B0FD-785B-D715-D136-6CC30B19466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70468" y="2691365"/>
            <a:ext cx="840904" cy="66661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07F20D-D4A3-2EA4-6D96-57AC7B179F7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56222" y="959168"/>
            <a:ext cx="516858" cy="8053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A0A5C99-8725-E10F-6EF1-11DDCC70458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82764" y="3429000"/>
            <a:ext cx="1832498" cy="145404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F8B3C08-04E5-3399-EE63-84D842D56DB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19605" y="4252215"/>
            <a:ext cx="993890" cy="7466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7788F3-8C5C-92FF-4D03-F428D41C512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4018" y="4086445"/>
            <a:ext cx="1372619" cy="91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38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3C6D1D1C78F043AD3C9E147DDA8DA3" ma:contentTypeVersion="13" ma:contentTypeDescription="Create a new document." ma:contentTypeScope="" ma:versionID="748e4ba5a72fc99883bdeda905a924a2">
  <xsd:schema xmlns:xsd="http://www.w3.org/2001/XMLSchema" xmlns:xs="http://www.w3.org/2001/XMLSchema" xmlns:p="http://schemas.microsoft.com/office/2006/metadata/properties" xmlns:ns3="cca37032-74bd-49b8-bc32-b4cc6a1d675a" xmlns:ns4="3691ab76-e959-4adc-bfa5-88d63d443151" targetNamespace="http://schemas.microsoft.com/office/2006/metadata/properties" ma:root="true" ma:fieldsID="37d2bc9a128424d6b8f0cf015ba92a28" ns3:_="" ns4:_="">
    <xsd:import namespace="cca37032-74bd-49b8-bc32-b4cc6a1d675a"/>
    <xsd:import namespace="3691ab76-e959-4adc-bfa5-88d63d44315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System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a37032-74bd-49b8-bc32-b4cc6a1d67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91ab76-e959-4adc-bfa5-88d63d443151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ca37032-74bd-49b8-bc32-b4cc6a1d675a" xsi:nil="true"/>
  </documentManagement>
</p:properties>
</file>

<file path=customXml/itemProps1.xml><?xml version="1.0" encoding="utf-8"?>
<ds:datastoreItem xmlns:ds="http://schemas.openxmlformats.org/officeDocument/2006/customXml" ds:itemID="{BA54E2E2-7019-4F01-B13D-A1271E4A8D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a37032-74bd-49b8-bc32-b4cc6a1d675a"/>
    <ds:schemaRef ds:uri="3691ab76-e959-4adc-bfa5-88d63d4431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5DF105-E63C-436B-9149-76F1D45DF1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E23811-43BA-4876-A3C2-A3377716B2A1}">
  <ds:schemaRefs>
    <ds:schemaRef ds:uri="http://schemas.openxmlformats.org/package/2006/metadata/core-properties"/>
    <ds:schemaRef ds:uri="http://purl.org/dc/terms/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schemas.microsoft.com/office/2006/documentManagement/types"/>
    <ds:schemaRef ds:uri="3691ab76-e959-4adc-bfa5-88d63d443151"/>
    <ds:schemaRef ds:uri="cca37032-74bd-49b8-bc32-b4cc6a1d675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352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Chestnut ‘Reach for the Stars’ Homework – Spring Term 2025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Homework proposal  Jan 2023</dc:title>
  <dc:creator>head</dc:creator>
  <cp:lastModifiedBy>Ella Horn</cp:lastModifiedBy>
  <cp:revision>69</cp:revision>
  <cp:lastPrinted>2023-01-06T16:15:07Z</cp:lastPrinted>
  <dcterms:created xsi:type="dcterms:W3CDTF">2022-12-19T15:02:21Z</dcterms:created>
  <dcterms:modified xsi:type="dcterms:W3CDTF">2025-02-09T20:20:56Z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0x010100F33C6D1D1C78F043AD3C9E147DDA8DA3</vt:lpwstr>
  </property>
</Properties>
</file>