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C269EB-2BBC-7973-67D4-08A92BC32CE6}" v="487" dt="2024-09-08T09:10:34.504"/>
    <p1510:client id="{8442FCC9-83DA-F2BC-A7E6-B73FD6DD8CBA}" v="496" dt="2024-09-08T08:55:16.2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Byers" userId="S::cbyers@hayton.cumbria.sch.uk::2604d6a8-2c0d-43c5-9e8b-9e0c153d3be8" providerId="AD" clId="Web-{03483780-FE3A-6F2F-5B73-0A2E431D4CFC}"/>
    <pc:docChg chg="modSld">
      <pc:chgData name="Claire Byers" userId="S::cbyers@hayton.cumbria.sch.uk::2604d6a8-2c0d-43c5-9e8b-9e0c153d3be8" providerId="AD" clId="Web-{03483780-FE3A-6F2F-5B73-0A2E431D4CFC}" dt="2024-07-12T07:08:29.537" v="1419"/>
      <pc:docMkLst>
        <pc:docMk/>
      </pc:docMkLst>
      <pc:sldChg chg="delSp modSp">
        <pc:chgData name="Claire Byers" userId="S::cbyers@hayton.cumbria.sch.uk::2604d6a8-2c0d-43c5-9e8b-9e0c153d3be8" providerId="AD" clId="Web-{03483780-FE3A-6F2F-5B73-0A2E431D4CFC}" dt="2024-07-12T07:08:29.537" v="1419"/>
        <pc:sldMkLst>
          <pc:docMk/>
          <pc:sldMk cId="3661605860" sldId="257"/>
        </pc:sldMkLst>
        <pc:spChg chg="mod">
          <ac:chgData name="Claire Byers" userId="S::cbyers@hayton.cumbria.sch.uk::2604d6a8-2c0d-43c5-9e8b-9e0c153d3be8" providerId="AD" clId="Web-{03483780-FE3A-6F2F-5B73-0A2E431D4CFC}" dt="2024-07-12T06:49:33.521" v="148" actId="20577"/>
          <ac:spMkLst>
            <pc:docMk/>
            <pc:sldMk cId="3661605860" sldId="257"/>
            <ac:spMk id="4" creationId="{2D3A4FD5-DCCB-54CE-601D-7DD5339F4509}"/>
          </ac:spMkLst>
        </pc:spChg>
        <pc:spChg chg="mod">
          <ac:chgData name="Claire Byers" userId="S::cbyers@hayton.cumbria.sch.uk::2604d6a8-2c0d-43c5-9e8b-9e0c153d3be8" providerId="AD" clId="Web-{03483780-FE3A-6F2F-5B73-0A2E431D4CFC}" dt="2024-07-12T06:49:06.848" v="131" actId="20577"/>
          <ac:spMkLst>
            <pc:docMk/>
            <pc:sldMk cId="3661605860" sldId="257"/>
            <ac:spMk id="5" creationId="{002E2D0C-1F27-FE59-B495-C2E9D24F2A80}"/>
          </ac:spMkLst>
        </pc:spChg>
        <pc:spChg chg="mod">
          <ac:chgData name="Claire Byers" userId="S::cbyers@hayton.cumbria.sch.uk::2604d6a8-2c0d-43c5-9e8b-9e0c153d3be8" providerId="AD" clId="Web-{03483780-FE3A-6F2F-5B73-0A2E431D4CFC}" dt="2024-07-12T06:44:39.660" v="77" actId="20577"/>
          <ac:spMkLst>
            <pc:docMk/>
            <pc:sldMk cId="3661605860" sldId="257"/>
            <ac:spMk id="7" creationId="{C4CF2705-05EF-84D5-6C84-10F3241DAF55}"/>
          </ac:spMkLst>
        </pc:spChg>
        <pc:spChg chg="mod">
          <ac:chgData name="Claire Byers" userId="S::cbyers@hayton.cumbria.sch.uk::2604d6a8-2c0d-43c5-9e8b-9e0c153d3be8" providerId="AD" clId="Web-{03483780-FE3A-6F2F-5B73-0A2E431D4CFC}" dt="2024-07-12T07:01:43.557" v="1176" actId="20577"/>
          <ac:spMkLst>
            <pc:docMk/>
            <pc:sldMk cId="3661605860" sldId="257"/>
            <ac:spMk id="11" creationId="{49F9C216-1DB0-BEFF-CD19-1AC1AE686AD9}"/>
          </ac:spMkLst>
        </pc:spChg>
        <pc:spChg chg="mod">
          <ac:chgData name="Claire Byers" userId="S::cbyers@hayton.cumbria.sch.uk::2604d6a8-2c0d-43c5-9e8b-9e0c153d3be8" providerId="AD" clId="Web-{03483780-FE3A-6F2F-5B73-0A2E431D4CFC}" dt="2024-07-12T06:51:53.493" v="295" actId="20577"/>
          <ac:spMkLst>
            <pc:docMk/>
            <pc:sldMk cId="3661605860" sldId="257"/>
            <ac:spMk id="12" creationId="{2CCE22DB-59ED-D6A4-4E2A-F083EF506D4F}"/>
          </ac:spMkLst>
        </pc:spChg>
        <pc:spChg chg="mod">
          <ac:chgData name="Claire Byers" userId="S::cbyers@hayton.cumbria.sch.uk::2604d6a8-2c0d-43c5-9e8b-9e0c153d3be8" providerId="AD" clId="Web-{03483780-FE3A-6F2F-5B73-0A2E431D4CFC}" dt="2024-07-12T07:04:09.452" v="1265" actId="14100"/>
          <ac:spMkLst>
            <pc:docMk/>
            <pc:sldMk cId="3661605860" sldId="257"/>
            <ac:spMk id="21" creationId="{0CC9D64B-4111-A42A-8AEA-1F0D4669F1A9}"/>
          </ac:spMkLst>
        </pc:spChg>
        <pc:graphicFrameChg chg="mod modGraphic">
          <ac:chgData name="Claire Byers" userId="S::cbyers@hayton.cumbria.sch.uk::2604d6a8-2c0d-43c5-9e8b-9e0c153d3be8" providerId="AD" clId="Web-{03483780-FE3A-6F2F-5B73-0A2E431D4CFC}" dt="2024-07-12T07:08:29.537" v="1419"/>
          <ac:graphicFrameMkLst>
            <pc:docMk/>
            <pc:sldMk cId="3661605860" sldId="257"/>
            <ac:graphicFrameMk id="14" creationId="{8EA75990-CD1E-85B1-9B01-735B3A333BB2}"/>
          </ac:graphicFrameMkLst>
        </pc:graphicFrameChg>
        <pc:picChg chg="del">
          <ac:chgData name="Claire Byers" userId="S::cbyers@hayton.cumbria.sch.uk::2604d6a8-2c0d-43c5-9e8b-9e0c153d3be8" providerId="AD" clId="Web-{03483780-FE3A-6F2F-5B73-0A2E431D4CFC}" dt="2024-07-12T06:42:50.548" v="10"/>
          <ac:picMkLst>
            <pc:docMk/>
            <pc:sldMk cId="3661605860" sldId="257"/>
            <ac:picMk id="3" creationId="{854922A9-1BD6-1DD4-26FF-EB0CB1A2C950}"/>
          </ac:picMkLst>
        </pc:picChg>
        <pc:picChg chg="del">
          <ac:chgData name="Claire Byers" userId="S::cbyers@hayton.cumbria.sch.uk::2604d6a8-2c0d-43c5-9e8b-9e0c153d3be8" providerId="AD" clId="Web-{03483780-FE3A-6F2F-5B73-0A2E431D4CFC}" dt="2024-07-12T06:42:53.876" v="12"/>
          <ac:picMkLst>
            <pc:docMk/>
            <pc:sldMk cId="3661605860" sldId="257"/>
            <ac:picMk id="9" creationId="{638138BA-1821-343A-2D12-E4BEE764B448}"/>
          </ac:picMkLst>
        </pc:picChg>
        <pc:picChg chg="del">
          <ac:chgData name="Claire Byers" userId="S::cbyers@hayton.cumbria.sch.uk::2604d6a8-2c0d-43c5-9e8b-9e0c153d3be8" providerId="AD" clId="Web-{03483780-FE3A-6F2F-5B73-0A2E431D4CFC}" dt="2024-07-12T06:42:52.235" v="11"/>
          <ac:picMkLst>
            <pc:docMk/>
            <pc:sldMk cId="3661605860" sldId="257"/>
            <ac:picMk id="3074" creationId="{BA399AA8-7F6D-EEE5-863A-A1BB1FFFC4B8}"/>
          </ac:picMkLst>
        </pc:picChg>
      </pc:sldChg>
    </pc:docChg>
  </pc:docChgLst>
  <pc:docChgLst>
    <pc:chgData name="Claire Byers" userId="S::cbyers@hayton.cumbria.sch.uk::2604d6a8-2c0d-43c5-9e8b-9e0c153d3be8" providerId="AD" clId="Web-{70C269EB-2BBC-7973-67D4-08A92BC32CE6}"/>
    <pc:docChg chg="modSld">
      <pc:chgData name="Claire Byers" userId="S::cbyers@hayton.cumbria.sch.uk::2604d6a8-2c0d-43c5-9e8b-9e0c153d3be8" providerId="AD" clId="Web-{70C269EB-2BBC-7973-67D4-08A92BC32CE6}" dt="2024-09-08T09:10:34.504" v="245" actId="20577"/>
      <pc:docMkLst>
        <pc:docMk/>
      </pc:docMkLst>
      <pc:sldChg chg="delSp modSp">
        <pc:chgData name="Claire Byers" userId="S::cbyers@hayton.cumbria.sch.uk::2604d6a8-2c0d-43c5-9e8b-9e0c153d3be8" providerId="AD" clId="Web-{70C269EB-2BBC-7973-67D4-08A92BC32CE6}" dt="2024-09-08T09:10:34.504" v="245" actId="20577"/>
        <pc:sldMkLst>
          <pc:docMk/>
          <pc:sldMk cId="3661605860" sldId="257"/>
        </pc:sldMkLst>
        <pc:spChg chg="mod">
          <ac:chgData name="Claire Byers" userId="S::cbyers@hayton.cumbria.sch.uk::2604d6a8-2c0d-43c5-9e8b-9e0c153d3be8" providerId="AD" clId="Web-{70C269EB-2BBC-7973-67D4-08A92BC32CE6}" dt="2024-09-08T09:03:44.416" v="204" actId="20577"/>
          <ac:spMkLst>
            <pc:docMk/>
            <pc:sldMk cId="3661605860" sldId="257"/>
            <ac:spMk id="5" creationId="{002E2D0C-1F27-FE59-B495-C2E9D24F2A80}"/>
          </ac:spMkLst>
        </pc:spChg>
        <pc:spChg chg="mod">
          <ac:chgData name="Claire Byers" userId="S::cbyers@hayton.cumbria.sch.uk::2604d6a8-2c0d-43c5-9e8b-9e0c153d3be8" providerId="AD" clId="Web-{70C269EB-2BBC-7973-67D4-08A92BC32CE6}" dt="2024-09-08T09:03:51.010" v="205" actId="1076"/>
          <ac:spMkLst>
            <pc:docMk/>
            <pc:sldMk cId="3661605860" sldId="257"/>
            <ac:spMk id="7" creationId="{C4CF2705-05EF-84D5-6C84-10F3241DAF55}"/>
          </ac:spMkLst>
        </pc:spChg>
        <pc:spChg chg="mod">
          <ac:chgData name="Claire Byers" userId="S::cbyers@hayton.cumbria.sch.uk::2604d6a8-2c0d-43c5-9e8b-9e0c153d3be8" providerId="AD" clId="Web-{70C269EB-2BBC-7973-67D4-08A92BC32CE6}" dt="2024-09-08T09:10:34.504" v="245" actId="20577"/>
          <ac:spMkLst>
            <pc:docMk/>
            <pc:sldMk cId="3661605860" sldId="257"/>
            <ac:spMk id="11" creationId="{49F9C216-1DB0-BEFF-CD19-1AC1AE686AD9}"/>
          </ac:spMkLst>
        </pc:spChg>
        <pc:spChg chg="mod">
          <ac:chgData name="Claire Byers" userId="S::cbyers@hayton.cumbria.sch.uk::2604d6a8-2c0d-43c5-9e8b-9e0c153d3be8" providerId="AD" clId="Web-{70C269EB-2BBC-7973-67D4-08A92BC32CE6}" dt="2024-09-08T09:02:14.601" v="185" actId="1076"/>
          <ac:spMkLst>
            <pc:docMk/>
            <pc:sldMk cId="3661605860" sldId="257"/>
            <ac:spMk id="21" creationId="{0CC9D64B-4111-A42A-8AEA-1F0D4669F1A9}"/>
          </ac:spMkLst>
        </pc:spChg>
        <pc:picChg chg="mod">
          <ac:chgData name="Claire Byers" userId="S::cbyers@hayton.cumbria.sch.uk::2604d6a8-2c0d-43c5-9e8b-9e0c153d3be8" providerId="AD" clId="Web-{70C269EB-2BBC-7973-67D4-08A92BC32CE6}" dt="2024-09-08T09:04:08.370" v="211" actId="1076"/>
          <ac:picMkLst>
            <pc:docMk/>
            <pc:sldMk cId="3661605860" sldId="257"/>
            <ac:picMk id="2" creationId="{508B50B0-2E41-E1D1-3035-6D93AEE858EA}"/>
          </ac:picMkLst>
        </pc:picChg>
        <pc:picChg chg="del">
          <ac:chgData name="Claire Byers" userId="S::cbyers@hayton.cumbria.sch.uk::2604d6a8-2c0d-43c5-9e8b-9e0c153d3be8" providerId="AD" clId="Web-{70C269EB-2BBC-7973-67D4-08A92BC32CE6}" dt="2024-09-08T09:03:52.932" v="206"/>
          <ac:picMkLst>
            <pc:docMk/>
            <pc:sldMk cId="3661605860" sldId="257"/>
            <ac:picMk id="3076" creationId="{A11F11D3-182C-6DC7-50AA-CB77410D95D9}"/>
          </ac:picMkLst>
        </pc:picChg>
      </pc:sldChg>
    </pc:docChg>
  </pc:docChgLst>
  <pc:docChgLst>
    <pc:chgData name="Claire Byers" userId="S::cbyers@hayton.cumbria.sch.uk::2604d6a8-2c0d-43c5-9e8b-9e0c153d3be8" providerId="AD" clId="Web-{A67EF0C4-0928-9A77-F9E0-D814BD2CDB7D}"/>
    <pc:docChg chg="addSld modSld">
      <pc:chgData name="Claire Byers" userId="S::cbyers@hayton.cumbria.sch.uk::2604d6a8-2c0d-43c5-9e8b-9e0c153d3be8" providerId="AD" clId="Web-{A67EF0C4-0928-9A77-F9E0-D814BD2CDB7D}" dt="2023-03-27T15:28:56.637" v="480" actId="20577"/>
      <pc:docMkLst>
        <pc:docMk/>
      </pc:docMkLst>
      <pc:sldChg chg="delSp modSp add replId">
        <pc:chgData name="Claire Byers" userId="S::cbyers@hayton.cumbria.sch.uk::2604d6a8-2c0d-43c5-9e8b-9e0c153d3be8" providerId="AD" clId="Web-{A67EF0C4-0928-9A77-F9E0-D814BD2CDB7D}" dt="2023-03-27T15:28:56.637" v="480" actId="20577"/>
        <pc:sldMkLst>
          <pc:docMk/>
          <pc:sldMk cId="1347245331" sldId="258"/>
        </pc:sldMkLst>
        <pc:spChg chg="mod">
          <ac:chgData name="Claire Byers" userId="S::cbyers@hayton.cumbria.sch.uk::2604d6a8-2c0d-43c5-9e8b-9e0c153d3be8" providerId="AD" clId="Web-{A67EF0C4-0928-9A77-F9E0-D814BD2CDB7D}" dt="2023-03-27T15:04:49.622" v="38" actId="20577"/>
          <ac:spMkLst>
            <pc:docMk/>
            <pc:sldMk cId="1347245331" sldId="258"/>
            <ac:spMk id="5" creationId="{002E2D0C-1F27-FE59-B495-C2E9D24F2A80}"/>
          </ac:spMkLst>
        </pc:spChg>
        <pc:spChg chg="mod">
          <ac:chgData name="Claire Byers" userId="S::cbyers@hayton.cumbria.sch.uk::2604d6a8-2c0d-43c5-9e8b-9e0c153d3be8" providerId="AD" clId="Web-{A67EF0C4-0928-9A77-F9E0-D814BD2CDB7D}" dt="2023-03-27T15:11:53.881" v="115" actId="20577"/>
          <ac:spMkLst>
            <pc:docMk/>
            <pc:sldMk cId="1347245331" sldId="258"/>
            <ac:spMk id="6" creationId="{51EB2551-5073-6CAC-C58C-A23C5FF769C8}"/>
          </ac:spMkLst>
        </pc:spChg>
        <pc:spChg chg="mod">
          <ac:chgData name="Claire Byers" userId="S::cbyers@hayton.cumbria.sch.uk::2604d6a8-2c0d-43c5-9e8b-9e0c153d3be8" providerId="AD" clId="Web-{A67EF0C4-0928-9A77-F9E0-D814BD2CDB7D}" dt="2023-03-27T15:05:19.919" v="69" actId="20577"/>
          <ac:spMkLst>
            <pc:docMk/>
            <pc:sldMk cId="1347245331" sldId="258"/>
            <ac:spMk id="7" creationId="{C4CF2705-05EF-84D5-6C84-10F3241DAF55}"/>
          </ac:spMkLst>
        </pc:spChg>
        <pc:spChg chg="mod">
          <ac:chgData name="Claire Byers" userId="S::cbyers@hayton.cumbria.sch.uk::2604d6a8-2c0d-43c5-9e8b-9e0c153d3be8" providerId="AD" clId="Web-{A67EF0C4-0928-9A77-F9E0-D814BD2CDB7D}" dt="2023-03-27T15:12:37.741" v="125" actId="20577"/>
          <ac:spMkLst>
            <pc:docMk/>
            <pc:sldMk cId="1347245331" sldId="258"/>
            <ac:spMk id="11" creationId="{49F9C216-1DB0-BEFF-CD19-1AC1AE686AD9}"/>
          </ac:spMkLst>
        </pc:spChg>
        <pc:spChg chg="mod">
          <ac:chgData name="Claire Byers" userId="S::cbyers@hayton.cumbria.sch.uk::2604d6a8-2c0d-43c5-9e8b-9e0c153d3be8" providerId="AD" clId="Web-{A67EF0C4-0928-9A77-F9E0-D814BD2CDB7D}" dt="2023-03-27T15:28:15.527" v="429" actId="20577"/>
          <ac:spMkLst>
            <pc:docMk/>
            <pc:sldMk cId="1347245331" sldId="258"/>
            <ac:spMk id="12" creationId="{2CCE22DB-59ED-D6A4-4E2A-F083EF506D4F}"/>
          </ac:spMkLst>
        </pc:spChg>
        <pc:spChg chg="mod">
          <ac:chgData name="Claire Byers" userId="S::cbyers@hayton.cumbria.sch.uk::2604d6a8-2c0d-43c5-9e8b-9e0c153d3be8" providerId="AD" clId="Web-{A67EF0C4-0928-9A77-F9E0-D814BD2CDB7D}" dt="2023-03-27T15:28:56.637" v="480" actId="20577"/>
          <ac:spMkLst>
            <pc:docMk/>
            <pc:sldMk cId="1347245331" sldId="258"/>
            <ac:spMk id="21" creationId="{0CC9D64B-4111-A42A-8AEA-1F0D4669F1A9}"/>
          </ac:spMkLst>
        </pc:spChg>
        <pc:graphicFrameChg chg="mod modGraphic">
          <ac:chgData name="Claire Byers" userId="S::cbyers@hayton.cumbria.sch.uk::2604d6a8-2c0d-43c5-9e8b-9e0c153d3be8" providerId="AD" clId="Web-{A67EF0C4-0928-9A77-F9E0-D814BD2CDB7D}" dt="2023-03-27T15:24:49.991" v="262"/>
          <ac:graphicFrameMkLst>
            <pc:docMk/>
            <pc:sldMk cId="1347245331" sldId="258"/>
            <ac:graphicFrameMk id="14" creationId="{8EA75990-CD1E-85B1-9B01-735B3A333BB2}"/>
          </ac:graphicFrameMkLst>
        </pc:graphicFrameChg>
        <pc:picChg chg="del">
          <ac:chgData name="Claire Byers" userId="S::cbyers@hayton.cumbria.sch.uk::2604d6a8-2c0d-43c5-9e8b-9e0c153d3be8" providerId="AD" clId="Web-{A67EF0C4-0928-9A77-F9E0-D814BD2CDB7D}" dt="2023-03-27T15:27:59.667" v="426"/>
          <ac:picMkLst>
            <pc:docMk/>
            <pc:sldMk cId="1347245331" sldId="258"/>
            <ac:picMk id="3" creationId="{854922A9-1BD6-1DD4-26FF-EB0CB1A2C950}"/>
          </ac:picMkLst>
        </pc:picChg>
        <pc:picChg chg="del">
          <ac:chgData name="Claire Byers" userId="S::cbyers@hayton.cumbria.sch.uk::2604d6a8-2c0d-43c5-9e8b-9e0c153d3be8" providerId="AD" clId="Web-{A67EF0C4-0928-9A77-F9E0-D814BD2CDB7D}" dt="2023-03-27T15:28:02.402" v="427"/>
          <ac:picMkLst>
            <pc:docMk/>
            <pc:sldMk cId="1347245331" sldId="258"/>
            <ac:picMk id="9" creationId="{638138BA-1821-343A-2D12-E4BEE764B448}"/>
          </ac:picMkLst>
        </pc:picChg>
      </pc:sldChg>
    </pc:docChg>
  </pc:docChgLst>
  <pc:docChgLst>
    <pc:chgData clId="Web-{3D144E73-B686-D848-D28B-53C81C9B7C9B}"/>
    <pc:docChg chg="modSld">
      <pc:chgData name="" userId="" providerId="" clId="Web-{3D144E73-B686-D848-D28B-53C81C9B7C9B}" dt="2024-08-28T17:06:02.804" v="10" actId="20577"/>
      <pc:docMkLst>
        <pc:docMk/>
      </pc:docMkLst>
      <pc:sldChg chg="modSp">
        <pc:chgData name="" userId="" providerId="" clId="Web-{3D144E73-B686-D848-D28B-53C81C9B7C9B}" dt="2024-08-28T17:06:02.804" v="10" actId="20577"/>
        <pc:sldMkLst>
          <pc:docMk/>
          <pc:sldMk cId="3661605860" sldId="257"/>
        </pc:sldMkLst>
        <pc:spChg chg="mod">
          <ac:chgData name="" userId="" providerId="" clId="Web-{3D144E73-B686-D848-D28B-53C81C9B7C9B}" dt="2024-08-28T17:06:02.804" v="10" actId="20577"/>
          <ac:spMkLst>
            <pc:docMk/>
            <pc:sldMk cId="3661605860" sldId="257"/>
            <ac:spMk id="4" creationId="{2D3A4FD5-DCCB-54CE-601D-7DD5339F4509}"/>
          </ac:spMkLst>
        </pc:spChg>
      </pc:sldChg>
    </pc:docChg>
  </pc:docChgLst>
  <pc:docChgLst>
    <pc:chgData name="Claire Byers" userId="S::cbyers@hayton.cumbria.sch.uk::2604d6a8-2c0d-43c5-9e8b-9e0c153d3be8" providerId="AD" clId="Web-{D922B90C-CAC0-7386-8182-461CF9A8AED7}"/>
    <pc:docChg chg="modSld">
      <pc:chgData name="Claire Byers" userId="S::cbyers@hayton.cumbria.sch.uk::2604d6a8-2c0d-43c5-9e8b-9e0c153d3be8" providerId="AD" clId="Web-{D922B90C-CAC0-7386-8182-461CF9A8AED7}" dt="2024-08-27T07:23:18.466" v="1" actId="20577"/>
      <pc:docMkLst>
        <pc:docMk/>
      </pc:docMkLst>
      <pc:sldChg chg="modSp">
        <pc:chgData name="Claire Byers" userId="S::cbyers@hayton.cumbria.sch.uk::2604d6a8-2c0d-43c5-9e8b-9e0c153d3be8" providerId="AD" clId="Web-{D922B90C-CAC0-7386-8182-461CF9A8AED7}" dt="2024-08-27T07:23:18.466" v="1" actId="20577"/>
        <pc:sldMkLst>
          <pc:docMk/>
          <pc:sldMk cId="3661605860" sldId="257"/>
        </pc:sldMkLst>
        <pc:spChg chg="mod">
          <ac:chgData name="Claire Byers" userId="S::cbyers@hayton.cumbria.sch.uk::2604d6a8-2c0d-43c5-9e8b-9e0c153d3be8" providerId="AD" clId="Web-{D922B90C-CAC0-7386-8182-461CF9A8AED7}" dt="2024-08-27T07:23:18.466" v="1" actId="20577"/>
          <ac:spMkLst>
            <pc:docMk/>
            <pc:sldMk cId="3661605860" sldId="257"/>
            <ac:spMk id="12" creationId="{2CCE22DB-59ED-D6A4-4E2A-F083EF506D4F}"/>
          </ac:spMkLst>
        </pc:spChg>
      </pc:sldChg>
    </pc:docChg>
  </pc:docChgLst>
  <pc:docChgLst>
    <pc:chgData name="Claire Byers" userId="S::cbyers@hayton.cumbria.sch.uk::2604d6a8-2c0d-43c5-9e8b-9e0c153d3be8" providerId="AD" clId="Web-{C382B0C2-37F2-FC4E-C526-994B8DA24423}"/>
    <pc:docChg chg="modSld">
      <pc:chgData name="Claire Byers" userId="S::cbyers@hayton.cumbria.sch.uk::2604d6a8-2c0d-43c5-9e8b-9e0c153d3be8" providerId="AD" clId="Web-{C382B0C2-37F2-FC4E-C526-994B8DA24423}" dt="2023-03-28T09:38:03.266" v="49" actId="20577"/>
      <pc:docMkLst>
        <pc:docMk/>
      </pc:docMkLst>
      <pc:sldChg chg="modSp">
        <pc:chgData name="Claire Byers" userId="S::cbyers@hayton.cumbria.sch.uk::2604d6a8-2c0d-43c5-9e8b-9e0c153d3be8" providerId="AD" clId="Web-{C382B0C2-37F2-FC4E-C526-994B8DA24423}" dt="2023-03-28T09:27:08.756" v="0" actId="14100"/>
        <pc:sldMkLst>
          <pc:docMk/>
          <pc:sldMk cId="3661605860" sldId="257"/>
        </pc:sldMkLst>
        <pc:spChg chg="mod">
          <ac:chgData name="Claire Byers" userId="S::cbyers@hayton.cumbria.sch.uk::2604d6a8-2c0d-43c5-9e8b-9e0c153d3be8" providerId="AD" clId="Web-{C382B0C2-37F2-FC4E-C526-994B8DA24423}" dt="2023-03-28T09:27:08.756" v="0" actId="14100"/>
          <ac:spMkLst>
            <pc:docMk/>
            <pc:sldMk cId="3661605860" sldId="257"/>
            <ac:spMk id="11" creationId="{49F9C216-1DB0-BEFF-CD19-1AC1AE686AD9}"/>
          </ac:spMkLst>
        </pc:spChg>
      </pc:sldChg>
      <pc:sldChg chg="modSp">
        <pc:chgData name="Claire Byers" userId="S::cbyers@hayton.cumbria.sch.uk::2604d6a8-2c0d-43c5-9e8b-9e0c153d3be8" providerId="AD" clId="Web-{C382B0C2-37F2-FC4E-C526-994B8DA24423}" dt="2023-03-28T09:38:03.266" v="49" actId="20577"/>
        <pc:sldMkLst>
          <pc:docMk/>
          <pc:sldMk cId="1347245331" sldId="258"/>
        </pc:sldMkLst>
        <pc:spChg chg="mod">
          <ac:chgData name="Claire Byers" userId="S::cbyers@hayton.cumbria.sch.uk::2604d6a8-2c0d-43c5-9e8b-9e0c153d3be8" providerId="AD" clId="Web-{C382B0C2-37F2-FC4E-C526-994B8DA24423}" dt="2023-03-28T09:35:18.787" v="26" actId="20577"/>
          <ac:spMkLst>
            <pc:docMk/>
            <pc:sldMk cId="1347245331" sldId="258"/>
            <ac:spMk id="5" creationId="{002E2D0C-1F27-FE59-B495-C2E9D24F2A80}"/>
          </ac:spMkLst>
        </pc:spChg>
        <pc:spChg chg="mod">
          <ac:chgData name="Claire Byers" userId="S::cbyers@hayton.cumbria.sch.uk::2604d6a8-2c0d-43c5-9e8b-9e0c153d3be8" providerId="AD" clId="Web-{C382B0C2-37F2-FC4E-C526-994B8DA24423}" dt="2023-03-28T09:35:49.305" v="32" actId="20577"/>
          <ac:spMkLst>
            <pc:docMk/>
            <pc:sldMk cId="1347245331" sldId="258"/>
            <ac:spMk id="7" creationId="{C4CF2705-05EF-84D5-6C84-10F3241DAF55}"/>
          </ac:spMkLst>
        </pc:spChg>
        <pc:spChg chg="mod">
          <ac:chgData name="Claire Byers" userId="S::cbyers@hayton.cumbria.sch.uk::2604d6a8-2c0d-43c5-9e8b-9e0c153d3be8" providerId="AD" clId="Web-{C382B0C2-37F2-FC4E-C526-994B8DA24423}" dt="2023-03-28T09:38:03.266" v="49" actId="20577"/>
          <ac:spMkLst>
            <pc:docMk/>
            <pc:sldMk cId="1347245331" sldId="258"/>
            <ac:spMk id="11" creationId="{49F9C216-1DB0-BEFF-CD19-1AC1AE686AD9}"/>
          </ac:spMkLst>
        </pc:spChg>
        <pc:spChg chg="mod">
          <ac:chgData name="Claire Byers" userId="S::cbyers@hayton.cumbria.sch.uk::2604d6a8-2c0d-43c5-9e8b-9e0c153d3be8" providerId="AD" clId="Web-{C382B0C2-37F2-FC4E-C526-994B8DA24423}" dt="2023-03-28T09:34:10.501" v="21" actId="20577"/>
          <ac:spMkLst>
            <pc:docMk/>
            <pc:sldMk cId="1347245331" sldId="258"/>
            <ac:spMk id="12" creationId="{2CCE22DB-59ED-D6A4-4E2A-F083EF506D4F}"/>
          </ac:spMkLst>
        </pc:spChg>
        <pc:spChg chg="mod">
          <ac:chgData name="Claire Byers" userId="S::cbyers@hayton.cumbria.sch.uk::2604d6a8-2c0d-43c5-9e8b-9e0c153d3be8" providerId="AD" clId="Web-{C382B0C2-37F2-FC4E-C526-994B8DA24423}" dt="2023-03-28T09:34:15.470" v="22" actId="14100"/>
          <ac:spMkLst>
            <pc:docMk/>
            <pc:sldMk cId="1347245331" sldId="258"/>
            <ac:spMk id="21" creationId="{0CC9D64B-4111-A42A-8AEA-1F0D4669F1A9}"/>
          </ac:spMkLst>
        </pc:spChg>
      </pc:sldChg>
    </pc:docChg>
  </pc:docChgLst>
  <pc:docChgLst>
    <pc:chgData name="Claire Byers" userId="S::cbyers@hayton.cumbria.sch.uk::2604d6a8-2c0d-43c5-9e8b-9e0c153d3be8" providerId="AD" clId="Web-{0F5AFC28-634F-9ADD-EECF-9AA22917EDCC}"/>
    <pc:docChg chg="modSld">
      <pc:chgData name="Claire Byers" userId="S::cbyers@hayton.cumbria.sch.uk::2604d6a8-2c0d-43c5-9e8b-9e0c153d3be8" providerId="AD" clId="Web-{0F5AFC28-634F-9ADD-EECF-9AA22917EDCC}" dt="2023-03-29T11:44:09.970" v="97" actId="14100"/>
      <pc:docMkLst>
        <pc:docMk/>
      </pc:docMkLst>
      <pc:sldChg chg="modSp">
        <pc:chgData name="Claire Byers" userId="S::cbyers@hayton.cumbria.sch.uk::2604d6a8-2c0d-43c5-9e8b-9e0c153d3be8" providerId="AD" clId="Web-{0F5AFC28-634F-9ADD-EECF-9AA22917EDCC}" dt="2023-03-29T11:44:09.970" v="97" actId="14100"/>
        <pc:sldMkLst>
          <pc:docMk/>
          <pc:sldMk cId="1347245331" sldId="258"/>
        </pc:sldMkLst>
        <pc:spChg chg="mod">
          <ac:chgData name="Claire Byers" userId="S::cbyers@hayton.cumbria.sch.uk::2604d6a8-2c0d-43c5-9e8b-9e0c153d3be8" providerId="AD" clId="Web-{0F5AFC28-634F-9ADD-EECF-9AA22917EDCC}" dt="2023-03-29T11:43:44.829" v="78" actId="20577"/>
          <ac:spMkLst>
            <pc:docMk/>
            <pc:sldMk cId="1347245331" sldId="258"/>
            <ac:spMk id="5" creationId="{002E2D0C-1F27-FE59-B495-C2E9D24F2A80}"/>
          </ac:spMkLst>
        </pc:spChg>
        <pc:spChg chg="mod">
          <ac:chgData name="Claire Byers" userId="S::cbyers@hayton.cumbria.sch.uk::2604d6a8-2c0d-43c5-9e8b-9e0c153d3be8" providerId="AD" clId="Web-{0F5AFC28-634F-9ADD-EECF-9AA22917EDCC}" dt="2023-03-29T11:41:51.263" v="33" actId="1076"/>
          <ac:spMkLst>
            <pc:docMk/>
            <pc:sldMk cId="1347245331" sldId="258"/>
            <ac:spMk id="7" creationId="{C4CF2705-05EF-84D5-6C84-10F3241DAF55}"/>
          </ac:spMkLst>
        </pc:spChg>
        <pc:spChg chg="mod">
          <ac:chgData name="Claire Byers" userId="S::cbyers@hayton.cumbria.sch.uk::2604d6a8-2c0d-43c5-9e8b-9e0c153d3be8" providerId="AD" clId="Web-{0F5AFC28-634F-9ADD-EECF-9AA22917EDCC}" dt="2023-03-29T11:44:09.970" v="97" actId="14100"/>
          <ac:spMkLst>
            <pc:docMk/>
            <pc:sldMk cId="1347245331" sldId="258"/>
            <ac:spMk id="21" creationId="{0CC9D64B-4111-A42A-8AEA-1F0D4669F1A9}"/>
          </ac:spMkLst>
        </pc:spChg>
        <pc:picChg chg="mod">
          <ac:chgData name="Claire Byers" userId="S::cbyers@hayton.cumbria.sch.uk::2604d6a8-2c0d-43c5-9e8b-9e0c153d3be8" providerId="AD" clId="Web-{0F5AFC28-634F-9ADD-EECF-9AA22917EDCC}" dt="2023-03-29T11:41:47.638" v="32" actId="1076"/>
          <ac:picMkLst>
            <pc:docMk/>
            <pc:sldMk cId="1347245331" sldId="258"/>
            <ac:picMk id="3076" creationId="{A11F11D3-182C-6DC7-50AA-CB77410D95D9}"/>
          </ac:picMkLst>
        </pc:picChg>
      </pc:sldChg>
    </pc:docChg>
  </pc:docChgLst>
  <pc:docChgLst>
    <pc:chgData clId="Web-{70C269EB-2BBC-7973-67D4-08A92BC32CE6}"/>
    <pc:docChg chg="modSld">
      <pc:chgData name="" userId="" providerId="" clId="Web-{70C269EB-2BBC-7973-67D4-08A92BC32CE6}" dt="2024-09-08T08:56:21.827" v="2" actId="20577"/>
      <pc:docMkLst>
        <pc:docMk/>
      </pc:docMkLst>
      <pc:sldChg chg="modSp">
        <pc:chgData name="" userId="" providerId="" clId="Web-{70C269EB-2BBC-7973-67D4-08A92BC32CE6}" dt="2024-09-08T08:56:21.827" v="2" actId="20577"/>
        <pc:sldMkLst>
          <pc:docMk/>
          <pc:sldMk cId="3661605860" sldId="257"/>
        </pc:sldMkLst>
        <pc:spChg chg="mod">
          <ac:chgData name="" userId="" providerId="" clId="Web-{70C269EB-2BBC-7973-67D4-08A92BC32CE6}" dt="2024-09-08T08:56:21.827" v="2" actId="20577"/>
          <ac:spMkLst>
            <pc:docMk/>
            <pc:sldMk cId="3661605860" sldId="257"/>
            <ac:spMk id="11" creationId="{49F9C216-1DB0-BEFF-CD19-1AC1AE686AD9}"/>
          </ac:spMkLst>
        </pc:spChg>
      </pc:sldChg>
    </pc:docChg>
  </pc:docChgLst>
  <pc:docChgLst>
    <pc:chgData name="Claire Byers" userId="2604d6a8-2c0d-43c5-9e8b-9e0c153d3be8" providerId="ADAL" clId="{6B816625-189B-479E-82A8-CCA99C16DB56}"/>
    <pc:docChg chg="custSel modSld">
      <pc:chgData name="Claire Byers" userId="2604d6a8-2c0d-43c5-9e8b-9e0c153d3be8" providerId="ADAL" clId="{6B816625-189B-479E-82A8-CCA99C16DB56}" dt="2023-01-09T12:36:27.491" v="1698" actId="20577"/>
      <pc:docMkLst>
        <pc:docMk/>
      </pc:docMkLst>
      <pc:sldChg chg="addSp delSp modSp mod">
        <pc:chgData name="Claire Byers" userId="2604d6a8-2c0d-43c5-9e8b-9e0c153d3be8" providerId="ADAL" clId="{6B816625-189B-479E-82A8-CCA99C16DB56}" dt="2023-01-09T12:36:27.491" v="1698" actId="20577"/>
        <pc:sldMkLst>
          <pc:docMk/>
          <pc:sldMk cId="3661605860" sldId="257"/>
        </pc:sldMkLst>
        <pc:spChg chg="mod">
          <ac:chgData name="Claire Byers" userId="2604d6a8-2c0d-43c5-9e8b-9e0c153d3be8" providerId="ADAL" clId="{6B816625-189B-479E-82A8-CCA99C16DB56}" dt="2023-01-09T11:17:22.742" v="758" actId="1076"/>
          <ac:spMkLst>
            <pc:docMk/>
            <pc:sldMk cId="3661605860" sldId="257"/>
            <ac:spMk id="4" creationId="{2D3A4FD5-DCCB-54CE-601D-7DD5339F4509}"/>
          </ac:spMkLst>
        </pc:spChg>
        <pc:spChg chg="mod">
          <ac:chgData name="Claire Byers" userId="2604d6a8-2c0d-43c5-9e8b-9e0c153d3be8" providerId="ADAL" clId="{6B816625-189B-479E-82A8-CCA99C16DB56}" dt="2023-01-09T12:03:49.858" v="1694" actId="20577"/>
          <ac:spMkLst>
            <pc:docMk/>
            <pc:sldMk cId="3661605860" sldId="257"/>
            <ac:spMk id="5" creationId="{002E2D0C-1F27-FE59-B495-C2E9D24F2A80}"/>
          </ac:spMkLst>
        </pc:spChg>
        <pc:spChg chg="mod">
          <ac:chgData name="Claire Byers" userId="2604d6a8-2c0d-43c5-9e8b-9e0c153d3be8" providerId="ADAL" clId="{6B816625-189B-479E-82A8-CCA99C16DB56}" dt="2023-01-09T12:02:50.996" v="1629" actId="20577"/>
          <ac:spMkLst>
            <pc:docMk/>
            <pc:sldMk cId="3661605860" sldId="257"/>
            <ac:spMk id="6" creationId="{51EB2551-5073-6CAC-C58C-A23C5FF769C8}"/>
          </ac:spMkLst>
        </pc:spChg>
        <pc:spChg chg="mod">
          <ac:chgData name="Claire Byers" userId="2604d6a8-2c0d-43c5-9e8b-9e0c153d3be8" providerId="ADAL" clId="{6B816625-189B-479E-82A8-CCA99C16DB56}" dt="2023-01-09T11:59:40.971" v="1471" actId="20577"/>
          <ac:spMkLst>
            <pc:docMk/>
            <pc:sldMk cId="3661605860" sldId="257"/>
            <ac:spMk id="7" creationId="{C4CF2705-05EF-84D5-6C84-10F3241DAF55}"/>
          </ac:spMkLst>
        </pc:spChg>
        <pc:spChg chg="mod">
          <ac:chgData name="Claire Byers" userId="2604d6a8-2c0d-43c5-9e8b-9e0c153d3be8" providerId="ADAL" clId="{6B816625-189B-479E-82A8-CCA99C16DB56}" dt="2023-01-09T12:03:08.274" v="1630" actId="20577"/>
          <ac:spMkLst>
            <pc:docMk/>
            <pc:sldMk cId="3661605860" sldId="257"/>
            <ac:spMk id="11" creationId="{49F9C216-1DB0-BEFF-CD19-1AC1AE686AD9}"/>
          </ac:spMkLst>
        </pc:spChg>
        <pc:spChg chg="mod">
          <ac:chgData name="Claire Byers" userId="2604d6a8-2c0d-43c5-9e8b-9e0c153d3be8" providerId="ADAL" clId="{6B816625-189B-479E-82A8-CCA99C16DB56}" dt="2023-01-09T11:42:42.541" v="1051" actId="20577"/>
          <ac:spMkLst>
            <pc:docMk/>
            <pc:sldMk cId="3661605860" sldId="257"/>
            <ac:spMk id="12" creationId="{2CCE22DB-59ED-D6A4-4E2A-F083EF506D4F}"/>
          </ac:spMkLst>
        </pc:spChg>
        <pc:spChg chg="mod">
          <ac:chgData name="Claire Byers" userId="2604d6a8-2c0d-43c5-9e8b-9e0c153d3be8" providerId="ADAL" clId="{6B816625-189B-479E-82A8-CCA99C16DB56}" dt="2023-01-09T12:36:27.491" v="1698" actId="20577"/>
          <ac:spMkLst>
            <pc:docMk/>
            <pc:sldMk cId="3661605860" sldId="257"/>
            <ac:spMk id="21" creationId="{0CC9D64B-4111-A42A-8AEA-1F0D4669F1A9}"/>
          </ac:spMkLst>
        </pc:spChg>
        <pc:picChg chg="add mod">
          <ac:chgData name="Claire Byers" userId="2604d6a8-2c0d-43c5-9e8b-9e0c153d3be8" providerId="ADAL" clId="{6B816625-189B-479E-82A8-CCA99C16DB56}" dt="2023-01-09T11:18:08.175" v="762" actId="14100"/>
          <ac:picMkLst>
            <pc:docMk/>
            <pc:sldMk cId="3661605860" sldId="257"/>
            <ac:picMk id="3" creationId="{854922A9-1BD6-1DD4-26FF-EB0CB1A2C950}"/>
          </ac:picMkLst>
        </pc:picChg>
        <pc:picChg chg="add mod">
          <ac:chgData name="Claire Byers" userId="2604d6a8-2c0d-43c5-9e8b-9e0c153d3be8" providerId="ADAL" clId="{6B816625-189B-479E-82A8-CCA99C16DB56}" dt="2023-01-09T11:20:52.013" v="765" actId="1076"/>
          <ac:picMkLst>
            <pc:docMk/>
            <pc:sldMk cId="3661605860" sldId="257"/>
            <ac:picMk id="9" creationId="{638138BA-1821-343A-2D12-E4BEE764B448}"/>
          </ac:picMkLst>
        </pc:picChg>
        <pc:picChg chg="del">
          <ac:chgData name="Claire Byers" userId="2604d6a8-2c0d-43c5-9e8b-9e0c153d3be8" providerId="ADAL" clId="{6B816625-189B-479E-82A8-CCA99C16DB56}" dt="2023-01-09T11:17:07.495" v="757" actId="478"/>
          <ac:picMkLst>
            <pc:docMk/>
            <pc:sldMk cId="3661605860" sldId="257"/>
            <ac:picMk id="15" creationId="{E673F625-AD85-A067-B1CB-B11207F36C39}"/>
          </ac:picMkLst>
        </pc:picChg>
        <pc:picChg chg="del">
          <ac:chgData name="Claire Byers" userId="2604d6a8-2c0d-43c5-9e8b-9e0c153d3be8" providerId="ADAL" clId="{6B816625-189B-479E-82A8-CCA99C16DB56}" dt="2023-01-09T11:17:05.315" v="756" actId="478"/>
          <ac:picMkLst>
            <pc:docMk/>
            <pc:sldMk cId="3661605860" sldId="257"/>
            <ac:picMk id="16" creationId="{E8551924-CA3A-B919-7A62-E62453CFA1F2}"/>
          </ac:picMkLst>
        </pc:picChg>
        <pc:picChg chg="del">
          <ac:chgData name="Claire Byers" userId="2604d6a8-2c0d-43c5-9e8b-9e0c153d3be8" providerId="ADAL" clId="{6B816625-189B-479E-82A8-CCA99C16DB56}" dt="2023-01-09T11:15:23.212" v="263" actId="478"/>
          <ac:picMkLst>
            <pc:docMk/>
            <pc:sldMk cId="3661605860" sldId="257"/>
            <ac:picMk id="1028" creationId="{8D208DCF-CA2D-15EF-CF0E-3D89A4AD2DBC}"/>
          </ac:picMkLst>
        </pc:picChg>
      </pc:sldChg>
    </pc:docChg>
  </pc:docChgLst>
  <pc:docChgLst>
    <pc:chgData name="Claire Byers" userId="S::cbyers@hayton.cumbria.sch.uk::2604d6a8-2c0d-43c5-9e8b-9e0c153d3be8" providerId="AD" clId="Web-{3D144E73-B686-D848-D28B-53C81C9B7C9B}"/>
    <pc:docChg chg="delSld">
      <pc:chgData name="Claire Byers" userId="S::cbyers@hayton.cumbria.sch.uk::2604d6a8-2c0d-43c5-9e8b-9e0c153d3be8" providerId="AD" clId="Web-{3D144E73-B686-D848-D28B-53C81C9B7C9B}" dt="2024-08-28T17:06:29.211" v="0"/>
      <pc:docMkLst>
        <pc:docMk/>
      </pc:docMkLst>
      <pc:sldChg chg="del">
        <pc:chgData name="Claire Byers" userId="S::cbyers@hayton.cumbria.sch.uk::2604d6a8-2c0d-43c5-9e8b-9e0c153d3be8" providerId="AD" clId="Web-{3D144E73-B686-D848-D28B-53C81C9B7C9B}" dt="2024-08-28T17:06:29.211" v="0"/>
        <pc:sldMkLst>
          <pc:docMk/>
          <pc:sldMk cId="1347245331" sldId="258"/>
        </pc:sldMkLst>
      </pc:sldChg>
    </pc:docChg>
  </pc:docChgLst>
  <pc:docChgLst>
    <pc:chgData name="Claire Byers" userId="S::cbyers@hayton.cumbria.sch.uk::2604d6a8-2c0d-43c5-9e8b-9e0c153d3be8" providerId="AD" clId="Web-{8442FCC9-83DA-F2BC-A7E6-B73FD6DD8CBA}"/>
    <pc:docChg chg="modSld">
      <pc:chgData name="Claire Byers" userId="S::cbyers@hayton.cumbria.sch.uk::2604d6a8-2c0d-43c5-9e8b-9e0c153d3be8" providerId="AD" clId="Web-{8442FCC9-83DA-F2BC-A7E6-B73FD6DD8CBA}" dt="2024-09-08T08:55:10.681" v="330" actId="20577"/>
      <pc:docMkLst>
        <pc:docMk/>
      </pc:docMkLst>
      <pc:sldChg chg="addSp delSp modSp">
        <pc:chgData name="Claire Byers" userId="S::cbyers@hayton.cumbria.sch.uk::2604d6a8-2c0d-43c5-9e8b-9e0c153d3be8" providerId="AD" clId="Web-{8442FCC9-83DA-F2BC-A7E6-B73FD6DD8CBA}" dt="2024-09-08T08:55:10.681" v="330" actId="20577"/>
        <pc:sldMkLst>
          <pc:docMk/>
          <pc:sldMk cId="3661605860" sldId="257"/>
        </pc:sldMkLst>
        <pc:spChg chg="mod">
          <ac:chgData name="Claire Byers" userId="S::cbyers@hayton.cumbria.sch.uk::2604d6a8-2c0d-43c5-9e8b-9e0c153d3be8" providerId="AD" clId="Web-{8442FCC9-83DA-F2BC-A7E6-B73FD6DD8CBA}" dt="2024-09-08T08:55:10.681" v="330" actId="20577"/>
          <ac:spMkLst>
            <pc:docMk/>
            <pc:sldMk cId="3661605860" sldId="257"/>
            <ac:spMk id="11" creationId="{49F9C216-1DB0-BEFF-CD19-1AC1AE686AD9}"/>
          </ac:spMkLst>
        </pc:spChg>
        <pc:spChg chg="mod">
          <ac:chgData name="Claire Byers" userId="S::cbyers@hayton.cumbria.sch.uk::2604d6a8-2c0d-43c5-9e8b-9e0c153d3be8" providerId="AD" clId="Web-{8442FCC9-83DA-F2BC-A7E6-B73FD6DD8CBA}" dt="2024-09-08T08:51:16.042" v="174" actId="20577"/>
          <ac:spMkLst>
            <pc:docMk/>
            <pc:sldMk cId="3661605860" sldId="257"/>
            <ac:spMk id="12" creationId="{2CCE22DB-59ED-D6A4-4E2A-F083EF506D4F}"/>
          </ac:spMkLst>
        </pc:spChg>
        <pc:spChg chg="mod">
          <ac:chgData name="Claire Byers" userId="S::cbyers@hayton.cumbria.sch.uk::2604d6a8-2c0d-43c5-9e8b-9e0c153d3be8" providerId="AD" clId="Web-{8442FCC9-83DA-F2BC-A7E6-B73FD6DD8CBA}" dt="2024-09-08T08:54:07.256" v="251" actId="1076"/>
          <ac:spMkLst>
            <pc:docMk/>
            <pc:sldMk cId="3661605860" sldId="257"/>
            <ac:spMk id="19" creationId="{4D322EAD-B3D9-748D-204F-764C98D9221A}"/>
          </ac:spMkLst>
        </pc:spChg>
        <pc:spChg chg="mod">
          <ac:chgData name="Claire Byers" userId="S::cbyers@hayton.cumbria.sch.uk::2604d6a8-2c0d-43c5-9e8b-9e0c153d3be8" providerId="AD" clId="Web-{8442FCC9-83DA-F2BC-A7E6-B73FD6DD8CBA}" dt="2024-09-08T08:54:02.208" v="249" actId="1076"/>
          <ac:spMkLst>
            <pc:docMk/>
            <pc:sldMk cId="3661605860" sldId="257"/>
            <ac:spMk id="21" creationId="{0CC9D64B-4111-A42A-8AEA-1F0D4669F1A9}"/>
          </ac:spMkLst>
        </pc:spChg>
        <pc:graphicFrameChg chg="mod modGraphic">
          <ac:chgData name="Claire Byers" userId="S::cbyers@hayton.cumbria.sch.uk::2604d6a8-2c0d-43c5-9e8b-9e0c153d3be8" providerId="AD" clId="Web-{8442FCC9-83DA-F2BC-A7E6-B73FD6DD8CBA}" dt="2024-09-08T08:44:53.496" v="170"/>
          <ac:graphicFrameMkLst>
            <pc:docMk/>
            <pc:sldMk cId="3661605860" sldId="257"/>
            <ac:graphicFrameMk id="14" creationId="{8EA75990-CD1E-85B1-9B01-735B3A333BB2}"/>
          </ac:graphicFrameMkLst>
        </pc:graphicFrameChg>
        <pc:picChg chg="mod">
          <ac:chgData name="Claire Byers" userId="S::cbyers@hayton.cumbria.sch.uk::2604d6a8-2c0d-43c5-9e8b-9e0c153d3be8" providerId="AD" clId="Web-{8442FCC9-83DA-F2BC-A7E6-B73FD6DD8CBA}" dt="2024-09-08T08:51:35.043" v="178" actId="1076"/>
          <ac:picMkLst>
            <pc:docMk/>
            <pc:sldMk cId="3661605860" sldId="257"/>
            <ac:picMk id="2" creationId="{508B50B0-2E41-E1D1-3035-6D93AEE858EA}"/>
          </ac:picMkLst>
        </pc:picChg>
        <pc:picChg chg="del">
          <ac:chgData name="Claire Byers" userId="S::cbyers@hayton.cumbria.sch.uk::2604d6a8-2c0d-43c5-9e8b-9e0c153d3be8" providerId="AD" clId="Web-{8442FCC9-83DA-F2BC-A7E6-B73FD6DD8CBA}" dt="2024-09-08T08:51:21.667" v="175"/>
          <ac:picMkLst>
            <pc:docMk/>
            <pc:sldMk cId="3661605860" sldId="257"/>
            <ac:picMk id="8" creationId="{97BA94DB-B583-5C2B-14B9-8F58AF13CC29}"/>
          </ac:picMkLst>
        </pc:picChg>
        <pc:picChg chg="add del mod">
          <ac:chgData name="Claire Byers" userId="S::cbyers@hayton.cumbria.sch.uk::2604d6a8-2c0d-43c5-9e8b-9e0c153d3be8" providerId="AD" clId="Web-{8442FCC9-83DA-F2BC-A7E6-B73FD6DD8CBA}" dt="2024-09-08T08:53:58.911" v="248"/>
          <ac:picMkLst>
            <pc:docMk/>
            <pc:sldMk cId="3661605860" sldId="257"/>
            <ac:picMk id="9" creationId="{D7552022-C240-D4EE-EE43-7D959FBB4767}"/>
          </ac:picMkLst>
        </pc:picChg>
        <pc:picChg chg="mod">
          <ac:chgData name="Claire Byers" userId="S::cbyers@hayton.cumbria.sch.uk::2604d6a8-2c0d-43c5-9e8b-9e0c153d3be8" providerId="AD" clId="Web-{8442FCC9-83DA-F2BC-A7E6-B73FD6DD8CBA}" dt="2024-09-08T08:54:05.677" v="250" actId="1076"/>
          <ac:picMkLst>
            <pc:docMk/>
            <pc:sldMk cId="3661605860" sldId="257"/>
            <ac:picMk id="10" creationId="{F332B5F1-F6B3-6E08-BB72-FEABDE679B6E}"/>
          </ac:picMkLst>
        </pc:picChg>
      </pc:sldChg>
    </pc:docChg>
  </pc:docChgLst>
  <pc:docChgLst>
    <pc:chgData name="Claire Byers" userId="S::cbyers@hayton.cumbria.sch.uk::2604d6a8-2c0d-43c5-9e8b-9e0c153d3be8" providerId="AD" clId="Web-{B227266F-4985-D08B-69A1-D7D61C4CE3DA}"/>
    <pc:docChg chg="modSld">
      <pc:chgData name="Claire Byers" userId="S::cbyers@hayton.cumbria.sch.uk::2604d6a8-2c0d-43c5-9e8b-9e0c153d3be8" providerId="AD" clId="Web-{B227266F-4985-D08B-69A1-D7D61C4CE3DA}" dt="2023-03-27T15:45:32.692" v="601" actId="1076"/>
      <pc:docMkLst>
        <pc:docMk/>
      </pc:docMkLst>
      <pc:sldChg chg="addSp modSp">
        <pc:chgData name="Claire Byers" userId="S::cbyers@hayton.cumbria.sch.uk::2604d6a8-2c0d-43c5-9e8b-9e0c153d3be8" providerId="AD" clId="Web-{B227266F-4985-D08B-69A1-D7D61C4CE3DA}" dt="2023-03-27T15:45:32.692" v="601" actId="1076"/>
        <pc:sldMkLst>
          <pc:docMk/>
          <pc:sldMk cId="1347245331" sldId="258"/>
        </pc:sldMkLst>
        <pc:spChg chg="mod">
          <ac:chgData name="Claire Byers" userId="S::cbyers@hayton.cumbria.sch.uk::2604d6a8-2c0d-43c5-9e8b-9e0c153d3be8" providerId="AD" clId="Web-{B227266F-4985-D08B-69A1-D7D61C4CE3DA}" dt="2023-03-27T15:45:32.692" v="601" actId="1076"/>
          <ac:spMkLst>
            <pc:docMk/>
            <pc:sldMk cId="1347245331" sldId="258"/>
            <ac:spMk id="4" creationId="{2D3A4FD5-DCCB-54CE-601D-7DD5339F4509}"/>
          </ac:spMkLst>
        </pc:spChg>
        <pc:spChg chg="mod">
          <ac:chgData name="Claire Byers" userId="S::cbyers@hayton.cumbria.sch.uk::2604d6a8-2c0d-43c5-9e8b-9e0c153d3be8" providerId="AD" clId="Web-{B227266F-4985-D08B-69A1-D7D61C4CE3DA}" dt="2023-03-27T15:44:48.816" v="593" actId="20577"/>
          <ac:spMkLst>
            <pc:docMk/>
            <pc:sldMk cId="1347245331" sldId="258"/>
            <ac:spMk id="5" creationId="{002E2D0C-1F27-FE59-B495-C2E9D24F2A80}"/>
          </ac:spMkLst>
        </pc:spChg>
        <pc:spChg chg="mod">
          <ac:chgData name="Claire Byers" userId="S::cbyers@hayton.cumbria.sch.uk::2604d6a8-2c0d-43c5-9e8b-9e0c153d3be8" providerId="AD" clId="Web-{B227266F-4985-D08B-69A1-D7D61C4CE3DA}" dt="2023-03-27T15:09:54.930" v="88" actId="20577"/>
          <ac:spMkLst>
            <pc:docMk/>
            <pc:sldMk cId="1347245331" sldId="258"/>
            <ac:spMk id="6" creationId="{51EB2551-5073-6CAC-C58C-A23C5FF769C8}"/>
          </ac:spMkLst>
        </pc:spChg>
        <pc:spChg chg="mod">
          <ac:chgData name="Claire Byers" userId="S::cbyers@hayton.cumbria.sch.uk::2604d6a8-2c0d-43c5-9e8b-9e0c153d3be8" providerId="AD" clId="Web-{B227266F-4985-D08B-69A1-D7D61C4CE3DA}" dt="2023-03-27T15:40:47.778" v="537" actId="20577"/>
          <ac:spMkLst>
            <pc:docMk/>
            <pc:sldMk cId="1347245331" sldId="258"/>
            <ac:spMk id="12" creationId="{2CCE22DB-59ED-D6A4-4E2A-F083EF506D4F}"/>
          </ac:spMkLst>
        </pc:spChg>
        <pc:spChg chg="mod">
          <ac:chgData name="Claire Byers" userId="S::cbyers@hayton.cumbria.sch.uk::2604d6a8-2c0d-43c5-9e8b-9e0c153d3be8" providerId="AD" clId="Web-{B227266F-4985-D08B-69A1-D7D61C4CE3DA}" dt="2023-03-27T15:24:04.641" v="187" actId="1076"/>
          <ac:spMkLst>
            <pc:docMk/>
            <pc:sldMk cId="1347245331" sldId="258"/>
            <ac:spMk id="19" creationId="{4D322EAD-B3D9-748D-204F-764C98D9221A}"/>
          </ac:spMkLst>
        </pc:spChg>
        <pc:spChg chg="mod">
          <ac:chgData name="Claire Byers" userId="S::cbyers@hayton.cumbria.sch.uk::2604d6a8-2c0d-43c5-9e8b-9e0c153d3be8" providerId="AD" clId="Web-{B227266F-4985-D08B-69A1-D7D61C4CE3DA}" dt="2023-03-27T15:23:55.843" v="186" actId="1076"/>
          <ac:spMkLst>
            <pc:docMk/>
            <pc:sldMk cId="1347245331" sldId="258"/>
            <ac:spMk id="20" creationId="{5EE416FF-DF2E-CADC-6B4C-4B6BE42C3F38}"/>
          </ac:spMkLst>
        </pc:spChg>
        <pc:spChg chg="mod">
          <ac:chgData name="Claire Byers" userId="S::cbyers@hayton.cumbria.sch.uk::2604d6a8-2c0d-43c5-9e8b-9e0c153d3be8" providerId="AD" clId="Web-{B227266F-4985-D08B-69A1-D7D61C4CE3DA}" dt="2023-03-27T15:43:53.486" v="585" actId="20577"/>
          <ac:spMkLst>
            <pc:docMk/>
            <pc:sldMk cId="1347245331" sldId="258"/>
            <ac:spMk id="21" creationId="{0CC9D64B-4111-A42A-8AEA-1F0D4669F1A9}"/>
          </ac:spMkLst>
        </pc:spChg>
        <pc:graphicFrameChg chg="mod modGraphic">
          <ac:chgData name="Claire Byers" userId="S::cbyers@hayton.cumbria.sch.uk::2604d6a8-2c0d-43c5-9e8b-9e0c153d3be8" providerId="AD" clId="Web-{B227266F-4985-D08B-69A1-D7D61C4CE3DA}" dt="2023-03-27T15:24:10.844" v="189"/>
          <ac:graphicFrameMkLst>
            <pc:docMk/>
            <pc:sldMk cId="1347245331" sldId="258"/>
            <ac:graphicFrameMk id="14" creationId="{8EA75990-CD1E-85B1-9B01-735B3A333BB2}"/>
          </ac:graphicFrameMkLst>
        </pc:graphicFrameChg>
        <pc:picChg chg="add mod">
          <ac:chgData name="Claire Byers" userId="S::cbyers@hayton.cumbria.sch.uk::2604d6a8-2c0d-43c5-9e8b-9e0c153d3be8" providerId="AD" clId="Web-{B227266F-4985-D08B-69A1-D7D61C4CE3DA}" dt="2023-03-27T15:45:22.285" v="600" actId="1076"/>
          <ac:picMkLst>
            <pc:docMk/>
            <pc:sldMk cId="1347245331" sldId="258"/>
            <ac:picMk id="2" creationId="{D4CA804F-BD27-F8BA-469A-5CA6081B06F3}"/>
          </ac:picMkLst>
        </pc:picChg>
        <pc:picChg chg="mod">
          <ac:chgData name="Claire Byers" userId="S::cbyers@hayton.cumbria.sch.uk::2604d6a8-2c0d-43c5-9e8b-9e0c153d3be8" providerId="AD" clId="Web-{B227266F-4985-D08B-69A1-D7D61C4CE3DA}" dt="2023-03-27T15:24:06.500" v="188" actId="1076"/>
          <ac:picMkLst>
            <pc:docMk/>
            <pc:sldMk cId="1347245331" sldId="258"/>
            <ac:picMk id="10" creationId="{F332B5F1-F6B3-6E08-BB72-FEABDE679B6E}"/>
          </ac:picMkLst>
        </pc:picChg>
      </pc:sldChg>
    </pc:docChg>
  </pc:docChgLst>
  <pc:docChgLst>
    <pc:chgData name="Claire Byers" userId="S::cbyers@hayton.cumbria.sch.uk::2604d6a8-2c0d-43c5-9e8b-9e0c153d3be8" providerId="AD" clId="Web-{CF1502D4-46D1-CE15-F60B-33C2384ED915}"/>
    <pc:docChg chg="modSld">
      <pc:chgData name="Claire Byers" userId="S::cbyers@hayton.cumbria.sch.uk::2604d6a8-2c0d-43c5-9e8b-9e0c153d3be8" providerId="AD" clId="Web-{CF1502D4-46D1-CE15-F60B-33C2384ED915}" dt="2023-03-28T09:04:43.215" v="69"/>
      <pc:docMkLst>
        <pc:docMk/>
      </pc:docMkLst>
      <pc:sldChg chg="modSp">
        <pc:chgData name="Claire Byers" userId="S::cbyers@hayton.cumbria.sch.uk::2604d6a8-2c0d-43c5-9e8b-9e0c153d3be8" providerId="AD" clId="Web-{CF1502D4-46D1-CE15-F60B-33C2384ED915}" dt="2023-03-28T09:04:43.215" v="69"/>
        <pc:sldMkLst>
          <pc:docMk/>
          <pc:sldMk cId="1347245331" sldId="258"/>
        </pc:sldMkLst>
        <pc:spChg chg="mod">
          <ac:chgData name="Claire Byers" userId="S::cbyers@hayton.cumbria.sch.uk::2604d6a8-2c0d-43c5-9e8b-9e0c153d3be8" providerId="AD" clId="Web-{CF1502D4-46D1-CE15-F60B-33C2384ED915}" dt="2023-03-28T09:04:23.402" v="65" actId="20577"/>
          <ac:spMkLst>
            <pc:docMk/>
            <pc:sldMk cId="1347245331" sldId="258"/>
            <ac:spMk id="6" creationId="{51EB2551-5073-6CAC-C58C-A23C5FF769C8}"/>
          </ac:spMkLst>
        </pc:spChg>
        <pc:graphicFrameChg chg="mod modGraphic">
          <ac:chgData name="Claire Byers" userId="S::cbyers@hayton.cumbria.sch.uk::2604d6a8-2c0d-43c5-9e8b-9e0c153d3be8" providerId="AD" clId="Web-{CF1502D4-46D1-CE15-F60B-33C2384ED915}" dt="2023-03-28T09:04:43.215" v="69"/>
          <ac:graphicFrameMkLst>
            <pc:docMk/>
            <pc:sldMk cId="1347245331" sldId="258"/>
            <ac:graphicFrameMk id="14" creationId="{8EA75990-CD1E-85B1-9B01-735B3A333BB2}"/>
          </ac:graphicFrameMkLst>
        </pc:graphicFrameChg>
      </pc:sldChg>
    </pc:docChg>
  </pc:docChgLst>
  <pc:docChgLst>
    <pc:chgData name="Claire Byers" userId="S::cbyers@hayton.cumbria.sch.uk::2604d6a8-2c0d-43c5-9e8b-9e0c153d3be8" providerId="AD" clId="Web-{31056365-AEE0-061D-8CCE-4FAC9CB642D9}"/>
    <pc:docChg chg="modSld">
      <pc:chgData name="Claire Byers" userId="S::cbyers@hayton.cumbria.sch.uk::2604d6a8-2c0d-43c5-9e8b-9e0c153d3be8" providerId="AD" clId="Web-{31056365-AEE0-061D-8CCE-4FAC9CB642D9}" dt="2024-07-12T18:35:49.741" v="66" actId="1076"/>
      <pc:docMkLst>
        <pc:docMk/>
      </pc:docMkLst>
      <pc:sldChg chg="addSp delSp modSp">
        <pc:chgData name="Claire Byers" userId="S::cbyers@hayton.cumbria.sch.uk::2604d6a8-2c0d-43c5-9e8b-9e0c153d3be8" providerId="AD" clId="Web-{31056365-AEE0-061D-8CCE-4FAC9CB642D9}" dt="2024-07-12T18:35:49.741" v="66" actId="1076"/>
        <pc:sldMkLst>
          <pc:docMk/>
          <pc:sldMk cId="3661605860" sldId="257"/>
        </pc:sldMkLst>
        <pc:spChg chg="mod">
          <ac:chgData name="Claire Byers" userId="S::cbyers@hayton.cumbria.sch.uk::2604d6a8-2c0d-43c5-9e8b-9e0c153d3be8" providerId="AD" clId="Web-{31056365-AEE0-061D-8CCE-4FAC9CB642D9}" dt="2024-07-12T18:29:29.270" v="24" actId="14100"/>
          <ac:spMkLst>
            <pc:docMk/>
            <pc:sldMk cId="3661605860" sldId="257"/>
            <ac:spMk id="5" creationId="{002E2D0C-1F27-FE59-B495-C2E9D24F2A80}"/>
          </ac:spMkLst>
        </pc:spChg>
        <pc:spChg chg="mod">
          <ac:chgData name="Claire Byers" userId="S::cbyers@hayton.cumbria.sch.uk::2604d6a8-2c0d-43c5-9e8b-9e0c153d3be8" providerId="AD" clId="Web-{31056365-AEE0-061D-8CCE-4FAC9CB642D9}" dt="2024-07-12T18:29:48.959" v="33" actId="20577"/>
          <ac:spMkLst>
            <pc:docMk/>
            <pc:sldMk cId="3661605860" sldId="257"/>
            <ac:spMk id="11" creationId="{49F9C216-1DB0-BEFF-CD19-1AC1AE686AD9}"/>
          </ac:spMkLst>
        </pc:spChg>
        <pc:spChg chg="mod">
          <ac:chgData name="Claire Byers" userId="S::cbyers@hayton.cumbria.sch.uk::2604d6a8-2c0d-43c5-9e8b-9e0c153d3be8" providerId="AD" clId="Web-{31056365-AEE0-061D-8CCE-4FAC9CB642D9}" dt="2024-07-12T18:33:04.842" v="45" actId="1076"/>
          <ac:spMkLst>
            <pc:docMk/>
            <pc:sldMk cId="3661605860" sldId="257"/>
            <ac:spMk id="19" creationId="{4D322EAD-B3D9-748D-204F-764C98D9221A}"/>
          </ac:spMkLst>
        </pc:spChg>
        <pc:spChg chg="mod">
          <ac:chgData name="Claire Byers" userId="S::cbyers@hayton.cumbria.sch.uk::2604d6a8-2c0d-43c5-9e8b-9e0c153d3be8" providerId="AD" clId="Web-{31056365-AEE0-061D-8CCE-4FAC9CB642D9}" dt="2024-07-12T18:32:53.561" v="44" actId="1076"/>
          <ac:spMkLst>
            <pc:docMk/>
            <pc:sldMk cId="3661605860" sldId="257"/>
            <ac:spMk id="21" creationId="{0CC9D64B-4111-A42A-8AEA-1F0D4669F1A9}"/>
          </ac:spMkLst>
        </pc:spChg>
        <pc:picChg chg="add mod">
          <ac:chgData name="Claire Byers" userId="S::cbyers@hayton.cumbria.sch.uk::2604d6a8-2c0d-43c5-9e8b-9e0c153d3be8" providerId="AD" clId="Web-{31056365-AEE0-061D-8CCE-4FAC9CB642D9}" dt="2024-07-12T18:35:49.741" v="66" actId="1076"/>
          <ac:picMkLst>
            <pc:docMk/>
            <pc:sldMk cId="3661605860" sldId="257"/>
            <ac:picMk id="2" creationId="{508B50B0-2E41-E1D1-3035-6D93AEE858EA}"/>
          </ac:picMkLst>
        </pc:picChg>
        <pc:picChg chg="add mod">
          <ac:chgData name="Claire Byers" userId="S::cbyers@hayton.cumbria.sch.uk::2604d6a8-2c0d-43c5-9e8b-9e0c153d3be8" providerId="AD" clId="Web-{31056365-AEE0-061D-8CCE-4FAC9CB642D9}" dt="2024-07-12T18:31:48.277" v="40" actId="1076"/>
          <ac:picMkLst>
            <pc:docMk/>
            <pc:sldMk cId="3661605860" sldId="257"/>
            <ac:picMk id="3" creationId="{365DC6AB-8B27-2A96-05B9-300FE0186350}"/>
          </ac:picMkLst>
        </pc:picChg>
        <pc:picChg chg="add mod">
          <ac:chgData name="Claire Byers" userId="S::cbyers@hayton.cumbria.sch.uk::2604d6a8-2c0d-43c5-9e8b-9e0c153d3be8" providerId="AD" clId="Web-{31056365-AEE0-061D-8CCE-4FAC9CB642D9}" dt="2024-07-12T18:32:49.014" v="43" actId="1076"/>
          <ac:picMkLst>
            <pc:docMk/>
            <pc:sldMk cId="3661605860" sldId="257"/>
            <ac:picMk id="8" creationId="{97BA94DB-B583-5C2B-14B9-8F58AF13CC29}"/>
          </ac:picMkLst>
        </pc:picChg>
        <pc:picChg chg="add del mod">
          <ac:chgData name="Claire Byers" userId="S::cbyers@hayton.cumbria.sch.uk::2604d6a8-2c0d-43c5-9e8b-9e0c153d3be8" providerId="AD" clId="Web-{31056365-AEE0-061D-8CCE-4FAC9CB642D9}" dt="2024-07-12T18:34:27.941" v="50"/>
          <ac:picMkLst>
            <pc:docMk/>
            <pc:sldMk cId="3661605860" sldId="257"/>
            <ac:picMk id="9" creationId="{27F43DE3-35F3-1F9C-87AD-73B236944C8B}"/>
          </ac:picMkLst>
        </pc:picChg>
        <pc:picChg chg="mod">
          <ac:chgData name="Claire Byers" userId="S::cbyers@hayton.cumbria.sch.uk::2604d6a8-2c0d-43c5-9e8b-9e0c153d3be8" providerId="AD" clId="Web-{31056365-AEE0-061D-8CCE-4FAC9CB642D9}" dt="2024-07-12T18:33:08.483" v="46" actId="1076"/>
          <ac:picMkLst>
            <pc:docMk/>
            <pc:sldMk cId="3661605860" sldId="257"/>
            <ac:picMk id="10" creationId="{F332B5F1-F6B3-6E08-BB72-FEABDE679B6E}"/>
          </ac:picMkLst>
        </pc:picChg>
        <pc:picChg chg="add mod">
          <ac:chgData name="Claire Byers" userId="S::cbyers@hayton.cumbria.sch.uk::2604d6a8-2c0d-43c5-9e8b-9e0c153d3be8" providerId="AD" clId="Web-{31056365-AEE0-061D-8CCE-4FAC9CB642D9}" dt="2024-07-12T18:35:08.567" v="55" actId="1076"/>
          <ac:picMkLst>
            <pc:docMk/>
            <pc:sldMk cId="3661605860" sldId="257"/>
            <ac:picMk id="13" creationId="{217A472C-5E13-64E5-8B50-6A8CBACFFC6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054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702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93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9/8/2024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758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9/8/2024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251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9/8/2024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694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9/8/2024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739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9/8/2024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844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9/8/2024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918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90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326A-E1AE-40EB-8129-C2A030B46570}" type="datetimeFigureOut">
              <a:rPr lang="en-US" smtClean="0"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598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1326A-E1AE-40EB-8129-C2A030B46570}" type="datetimeFigureOut">
              <a:rPr lang="en-US" smtClean="0"/>
              <a:t>9/8/2024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F2570D-3A1F-4FBE-833E-B0FC0E9094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387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D3A4FD5-DCCB-54CE-601D-7DD5339F4509}"/>
              </a:ext>
            </a:extLst>
          </p:cNvPr>
          <p:cNvSpPr txBox="1"/>
          <p:nvPr/>
        </p:nvSpPr>
        <p:spPr>
          <a:xfrm>
            <a:off x="5027577" y="811134"/>
            <a:ext cx="2455334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b="1" u="sng" dirty="0">
                <a:solidFill>
                  <a:srgbClr val="C00000"/>
                </a:solidFill>
                <a:latin typeface="Century Gothic"/>
              </a:rPr>
              <a:t>‘Elm' (Year 3/4) Learning Overview 1st Autumn Term 2024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2E2D0C-1F27-FE59-B495-C2E9D24F2A80}"/>
              </a:ext>
            </a:extLst>
          </p:cNvPr>
          <p:cNvSpPr txBox="1"/>
          <p:nvPr/>
        </p:nvSpPr>
        <p:spPr>
          <a:xfrm>
            <a:off x="126403" y="14759"/>
            <a:ext cx="3307543" cy="86177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/>
              </a:rPr>
              <a:t>Books we will be reading:</a:t>
            </a:r>
          </a:p>
          <a:p>
            <a:r>
              <a:rPr lang="en-GB" sz="1200" dirty="0">
                <a:effectLst/>
                <a:latin typeface="Century Gothic"/>
                <a:cs typeface="Times New Roman"/>
              </a:rPr>
              <a:t>‘The</a:t>
            </a:r>
            <a:r>
              <a:rPr lang="en-GB" sz="1200" dirty="0">
                <a:latin typeface="Century Gothic"/>
                <a:cs typeface="Times New Roman"/>
              </a:rPr>
              <a:t> Great Kapok Tree by Lynne Cherry</a:t>
            </a:r>
            <a:endParaRPr lang="en-GB" sz="1200" dirty="0">
              <a:effectLst/>
              <a:latin typeface="Century Gothic"/>
              <a:cs typeface="Times New Roman"/>
            </a:endParaRPr>
          </a:p>
          <a:p>
            <a:r>
              <a:rPr lang="en-GB" sz="1200" dirty="0">
                <a:latin typeface="Century Gothic"/>
                <a:cs typeface="Times New Roman"/>
              </a:rPr>
              <a:t>‘The World of Whales' by Darcey Dobell</a:t>
            </a:r>
          </a:p>
          <a:p>
            <a:r>
              <a:rPr lang="en-GB" sz="1200" dirty="0">
                <a:latin typeface="Century Gothic"/>
                <a:cs typeface="Times New Roman"/>
              </a:rPr>
              <a:t>'Wild World' by Angela MacAllister</a:t>
            </a:r>
            <a:endParaRPr lang="en-GB" sz="1200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EB2551-5073-6CAC-C58C-A23C5FF769C8}"/>
              </a:ext>
            </a:extLst>
          </p:cNvPr>
          <p:cNvSpPr txBox="1"/>
          <p:nvPr/>
        </p:nvSpPr>
        <p:spPr>
          <a:xfrm>
            <a:off x="150863" y="2151468"/>
            <a:ext cx="3686057" cy="187743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b="1">
                <a:latin typeface="Century Gothic" panose="020B0502020202020204" pitchFamily="34" charset="0"/>
              </a:rPr>
              <a:t>In our writing we will be learning and embedding: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err="1">
                <a:latin typeface="Century Gothic" panose="020B0502020202020204" pitchFamily="34" charset="0"/>
              </a:rPr>
              <a:t>Organising</a:t>
            </a:r>
            <a:r>
              <a:rPr lang="en-US" sz="1100">
                <a:latin typeface="Century Gothic" panose="020B0502020202020204" pitchFamily="34" charset="0"/>
              </a:rPr>
              <a:t> writing into paragraphs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>
                <a:latin typeface="Century Gothic" panose="020B0502020202020204" pitchFamily="34" charset="0"/>
              </a:rPr>
              <a:t>Revising word classes, noun phrases and fronted adverbials for time and place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>
                <a:latin typeface="Century Gothic" panose="020B0502020202020204" pitchFamily="34" charset="0"/>
              </a:rPr>
              <a:t>Learning a wider range of sub-ordinating conjunctions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>
                <a:latin typeface="Century Gothic" panose="020B0502020202020204" pitchFamily="34" charset="0"/>
              </a:rPr>
              <a:t>Revising full stops, capital letters, question marks, exclamation marks and inverted commas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>
                <a:latin typeface="Century Gothic" panose="020B0502020202020204" pitchFamily="34" charset="0"/>
              </a:rPr>
              <a:t>Using commas after fronted adverbials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CF2705-05EF-84D5-6C84-10F3241DAF55}"/>
              </a:ext>
            </a:extLst>
          </p:cNvPr>
          <p:cNvSpPr txBox="1"/>
          <p:nvPr/>
        </p:nvSpPr>
        <p:spPr>
          <a:xfrm>
            <a:off x="122641" y="1075243"/>
            <a:ext cx="2244436" cy="67710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/>
              </a:rPr>
              <a:t>We will be writing: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i="1" dirty="0">
                <a:latin typeface="Century Gothic"/>
              </a:rPr>
              <a:t>Persuasive Letter</a:t>
            </a:r>
            <a:endParaRPr lang="en-US" sz="1200" i="1" dirty="0"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i="1" dirty="0">
                <a:latin typeface="Century Gothic"/>
              </a:rPr>
              <a:t>Narrative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9F9C216-1DB0-BEFF-CD19-1AC1AE686AD9}"/>
              </a:ext>
            </a:extLst>
          </p:cNvPr>
          <p:cNvSpPr txBox="1"/>
          <p:nvPr/>
        </p:nvSpPr>
        <p:spPr>
          <a:xfrm>
            <a:off x="152865" y="4208579"/>
            <a:ext cx="5165987" cy="240065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 dirty="0">
                <a:latin typeface="Century Gothic"/>
              </a:rPr>
              <a:t>Our spellings will come home each week and will also be set on ‘Literacy Counts’:</a:t>
            </a:r>
          </a:p>
          <a:p>
            <a:r>
              <a:rPr lang="en-US" sz="1100" b="1" dirty="0">
                <a:latin typeface="Century Gothic"/>
                <a:ea typeface="+mn-lt"/>
                <a:cs typeface="+mn-lt"/>
              </a:rPr>
              <a:t>Y3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Century Gothic"/>
                <a:ea typeface="+mn-lt"/>
                <a:cs typeface="+mn-lt"/>
              </a:rPr>
              <a:t>Adding -es to nouns and verbs ending in -y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Century Gothic"/>
                <a:ea typeface="+mn-lt"/>
                <a:cs typeface="+mn-lt"/>
              </a:rPr>
              <a:t>Adding</a:t>
            </a:r>
            <a:r>
              <a:rPr lang="en-US" sz="1100" b="1" dirty="0">
                <a:latin typeface="Century Gothic"/>
                <a:ea typeface="+mn-lt"/>
                <a:cs typeface="+mn-lt"/>
              </a:rPr>
              <a:t> -</a:t>
            </a:r>
            <a:r>
              <a:rPr lang="en-US" sz="1100" b="1" dirty="0" err="1">
                <a:latin typeface="Century Gothic"/>
                <a:ea typeface="+mn-lt"/>
                <a:cs typeface="+mn-lt"/>
              </a:rPr>
              <a:t>ing</a:t>
            </a:r>
            <a:r>
              <a:rPr lang="en-US" sz="1100" b="1" dirty="0">
                <a:latin typeface="Century Gothic"/>
                <a:ea typeface="+mn-lt"/>
                <a:cs typeface="+mn-lt"/>
              </a:rPr>
              <a:t>, -ed, -er</a:t>
            </a:r>
            <a:r>
              <a:rPr lang="en-US" sz="1100" dirty="0">
                <a:latin typeface="Century Gothic"/>
                <a:ea typeface="+mn-lt"/>
                <a:cs typeface="+mn-lt"/>
              </a:rPr>
              <a:t> and </a:t>
            </a:r>
            <a:r>
              <a:rPr lang="en-US" sz="1100" b="1" dirty="0">
                <a:latin typeface="Century Gothic"/>
                <a:ea typeface="+mn-lt"/>
                <a:cs typeface="+mn-lt"/>
              </a:rPr>
              <a:t>-</a:t>
            </a:r>
            <a:r>
              <a:rPr lang="en-US" sz="1100" b="1" dirty="0" err="1">
                <a:latin typeface="Century Gothic"/>
                <a:ea typeface="+mn-lt"/>
                <a:cs typeface="+mn-lt"/>
              </a:rPr>
              <a:t>est</a:t>
            </a:r>
            <a:r>
              <a:rPr lang="en-US" sz="1100" dirty="0">
                <a:latin typeface="Century Gothic"/>
                <a:ea typeface="+mn-lt"/>
                <a:cs typeface="+mn-lt"/>
              </a:rPr>
              <a:t> to a root word ending in -y with a consonant before it </a:t>
            </a:r>
            <a:endParaRPr lang="en-US" sz="1100">
              <a:latin typeface="Century Gothic"/>
              <a:ea typeface="+mn-lt"/>
              <a:cs typeface="+mn-l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Century Gothic"/>
                <a:ea typeface="+mn-lt"/>
                <a:cs typeface="+mn-lt"/>
              </a:rPr>
              <a:t>Adding the endings </a:t>
            </a:r>
            <a:r>
              <a:rPr lang="en-US" sz="1100" b="1" dirty="0">
                <a:latin typeface="Century Gothic"/>
                <a:ea typeface="+mn-lt"/>
                <a:cs typeface="+mn-lt"/>
              </a:rPr>
              <a:t>-ed, -</a:t>
            </a:r>
            <a:r>
              <a:rPr lang="en-US" sz="1100" b="1" err="1">
                <a:latin typeface="Century Gothic"/>
                <a:ea typeface="+mn-lt"/>
                <a:cs typeface="+mn-lt"/>
              </a:rPr>
              <a:t>ing</a:t>
            </a:r>
            <a:r>
              <a:rPr lang="en-US" sz="1100" b="1" dirty="0">
                <a:latin typeface="Century Gothic"/>
                <a:ea typeface="+mn-lt"/>
                <a:cs typeface="+mn-lt"/>
              </a:rPr>
              <a:t>, -er, -</a:t>
            </a:r>
            <a:r>
              <a:rPr lang="en-US" sz="1100" b="1" err="1">
                <a:latin typeface="Century Gothic"/>
                <a:ea typeface="+mn-lt"/>
                <a:cs typeface="+mn-lt"/>
              </a:rPr>
              <a:t>est</a:t>
            </a:r>
            <a:r>
              <a:rPr lang="en-US" sz="1100" dirty="0">
                <a:latin typeface="Century Gothic"/>
                <a:ea typeface="+mn-lt"/>
                <a:cs typeface="+mn-lt"/>
              </a:rPr>
              <a:t> and</a:t>
            </a:r>
            <a:r>
              <a:rPr lang="en-US" sz="1100" b="1" dirty="0">
                <a:latin typeface="Century Gothic"/>
                <a:ea typeface="+mn-lt"/>
                <a:cs typeface="+mn-lt"/>
              </a:rPr>
              <a:t> -y</a:t>
            </a:r>
            <a:r>
              <a:rPr lang="en-US" sz="1100" dirty="0">
                <a:latin typeface="Century Gothic"/>
                <a:ea typeface="+mn-lt"/>
                <a:cs typeface="+mn-lt"/>
              </a:rPr>
              <a:t> to a root word ending in -e with a consonant before it</a:t>
            </a:r>
            <a:endParaRPr lang="en-US" sz="1100">
              <a:latin typeface="Century Gothic"/>
            </a:endParaRPr>
          </a:p>
          <a:p>
            <a:r>
              <a:rPr lang="en-US" sz="1100" b="1" dirty="0">
                <a:latin typeface="Century Gothic"/>
              </a:rPr>
              <a:t>Y4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latin typeface="Century Gothic"/>
              </a:rPr>
              <a:t>Adding suffixes –ed, -</a:t>
            </a:r>
            <a:r>
              <a:rPr lang="en-US" sz="1100" err="1">
                <a:latin typeface="Century Gothic"/>
              </a:rPr>
              <a:t>ing</a:t>
            </a:r>
            <a:r>
              <a:rPr lang="en-US" sz="1100" dirty="0">
                <a:latin typeface="Century Gothic"/>
              </a:rPr>
              <a:t> and –er after a double consonant</a:t>
            </a:r>
            <a:endParaRPr lang="en-US" sz="1100" dirty="0">
              <a:latin typeface="Century Gothic" panose="020B050202020202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latin typeface="Century Gothic"/>
              </a:rPr>
              <a:t>Adding the suffix </a:t>
            </a:r>
            <a:r>
              <a:rPr lang="en-US" sz="1100" err="1">
                <a:latin typeface="Century Gothic"/>
              </a:rPr>
              <a:t>ly</a:t>
            </a:r>
            <a:r>
              <a:rPr lang="en-US" sz="1100" dirty="0">
                <a:latin typeface="Century Gothic"/>
              </a:rPr>
              <a:t> to words that end in –le, and –</a:t>
            </a:r>
            <a:r>
              <a:rPr lang="en-US" sz="1100" err="1">
                <a:latin typeface="Century Gothic"/>
              </a:rPr>
              <a:t>ic</a:t>
            </a:r>
            <a:endParaRPr lang="en-US" sz="1100" err="1">
              <a:latin typeface="Century Gothic" panose="020B050202020202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latin typeface="Century Gothic"/>
              </a:rPr>
              <a:t>Words </a:t>
            </a:r>
            <a:r>
              <a:rPr lang="en-US" sz="1100" err="1">
                <a:latin typeface="Century Gothic"/>
              </a:rPr>
              <a:t>wher</a:t>
            </a:r>
            <a:r>
              <a:rPr lang="en-US" sz="1100" dirty="0">
                <a:latin typeface="Century Gothic"/>
              </a:rPr>
              <a:t> the </a:t>
            </a:r>
            <a:r>
              <a:rPr lang="en-US" sz="1100" b="1" dirty="0">
                <a:latin typeface="Century Gothic"/>
              </a:rPr>
              <a:t>s</a:t>
            </a:r>
            <a:r>
              <a:rPr lang="en-US" sz="1100" dirty="0">
                <a:latin typeface="Century Gothic"/>
              </a:rPr>
              <a:t> sound is spelt, </a:t>
            </a:r>
            <a:r>
              <a:rPr lang="en-US" sz="1100" b="1" err="1">
                <a:latin typeface="Century Gothic"/>
              </a:rPr>
              <a:t>sc</a:t>
            </a:r>
            <a:r>
              <a:rPr lang="en-US" sz="1100" dirty="0">
                <a:latin typeface="Century Gothic"/>
              </a:rPr>
              <a:t>, with </a:t>
            </a:r>
            <a:r>
              <a:rPr lang="en-US" sz="1100" err="1">
                <a:latin typeface="Century Gothic"/>
              </a:rPr>
              <a:t>sh</a:t>
            </a:r>
            <a:r>
              <a:rPr lang="en-US" sz="1100" dirty="0">
                <a:latin typeface="Century Gothic"/>
              </a:rPr>
              <a:t> spelt </a:t>
            </a:r>
            <a:r>
              <a:rPr lang="en-US" sz="1100" b="1" err="1">
                <a:latin typeface="Century Gothic"/>
              </a:rPr>
              <a:t>ch</a:t>
            </a:r>
            <a:r>
              <a:rPr lang="en-US" sz="1100" dirty="0">
                <a:latin typeface="Century Gothic"/>
              </a:rPr>
              <a:t>,</a:t>
            </a:r>
            <a:r>
              <a:rPr lang="en-US" sz="1100" b="1" dirty="0">
                <a:latin typeface="Century Gothic"/>
              </a:rPr>
              <a:t> k</a:t>
            </a:r>
            <a:r>
              <a:rPr lang="en-US" sz="1100" dirty="0">
                <a:latin typeface="Century Gothic"/>
              </a:rPr>
              <a:t> spelt </a:t>
            </a:r>
            <a:r>
              <a:rPr lang="en-US" sz="1100" b="1" err="1">
                <a:latin typeface="Century Gothic"/>
              </a:rPr>
              <a:t>ch</a:t>
            </a:r>
            <a:r>
              <a:rPr lang="en-US" sz="1100" dirty="0">
                <a:latin typeface="Century Gothic"/>
              </a:rPr>
              <a:t> and the  </a:t>
            </a:r>
            <a:r>
              <a:rPr lang="en-US" sz="1100" b="1" dirty="0">
                <a:latin typeface="Century Gothic"/>
              </a:rPr>
              <a:t>'ai'</a:t>
            </a:r>
            <a:r>
              <a:rPr lang="en-US" sz="1100" dirty="0">
                <a:latin typeface="Century Gothic"/>
              </a:rPr>
              <a:t> sound spelt: </a:t>
            </a:r>
            <a:r>
              <a:rPr lang="en-US" sz="1100" b="1" err="1">
                <a:latin typeface="Century Gothic"/>
              </a:rPr>
              <a:t>eigh</a:t>
            </a:r>
            <a:r>
              <a:rPr lang="en-US" sz="1100" dirty="0">
                <a:latin typeface="Century Gothic"/>
              </a:rPr>
              <a:t>, </a:t>
            </a:r>
            <a:r>
              <a:rPr lang="en-US" sz="1100" b="1" err="1">
                <a:latin typeface="Century Gothic"/>
              </a:rPr>
              <a:t>ey</a:t>
            </a:r>
            <a:r>
              <a:rPr lang="en-US" sz="1100" dirty="0">
                <a:latin typeface="Century Gothic"/>
              </a:rPr>
              <a:t> or </a:t>
            </a:r>
            <a:r>
              <a:rPr lang="en-US" sz="1100" b="1" err="1">
                <a:latin typeface="Century Gothic"/>
              </a:rPr>
              <a:t>ei</a:t>
            </a:r>
            <a:r>
              <a:rPr lang="en-US" sz="1100" dirty="0">
                <a:latin typeface="Century Gothic"/>
              </a:rPr>
              <a:t>, </a:t>
            </a:r>
            <a:endParaRPr lang="en-US" sz="1100" dirty="0">
              <a:latin typeface="Century Gothic" panose="020B0502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CCE22DB-59ED-D6A4-4E2A-F083EF506D4F}"/>
              </a:ext>
            </a:extLst>
          </p:cNvPr>
          <p:cNvSpPr txBox="1"/>
          <p:nvPr/>
        </p:nvSpPr>
        <p:spPr>
          <a:xfrm>
            <a:off x="3963577" y="2012190"/>
            <a:ext cx="3626625" cy="2200602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In our </a:t>
            </a:r>
            <a:r>
              <a:rPr lang="en-US" sz="1400" b="1" dirty="0" err="1">
                <a:latin typeface="Century Gothic" panose="020B0502020202020204" pitchFamily="34" charset="0"/>
              </a:rPr>
              <a:t>Maths</a:t>
            </a:r>
            <a:r>
              <a:rPr lang="en-US" sz="1400" b="1" dirty="0">
                <a:latin typeface="Century Gothic" panose="020B0502020202020204" pitchFamily="34" charset="0"/>
              </a:rPr>
              <a:t> we will be learning and embedding:</a:t>
            </a:r>
          </a:p>
          <a:p>
            <a:r>
              <a:rPr lang="en-US" sz="1100" b="1" dirty="0">
                <a:latin typeface="Century Gothic"/>
              </a:rPr>
              <a:t>Year 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00" dirty="0">
                <a:latin typeface="Century Gothic"/>
              </a:rPr>
              <a:t>Place Value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00" dirty="0">
                <a:latin typeface="Century Gothic"/>
              </a:rPr>
              <a:t>Addition and Subtraction</a:t>
            </a:r>
            <a:endParaRPr lang="en-US" sz="1000" dirty="0">
              <a:latin typeface="Century Gothic" panose="020B0502020202020204" pitchFamily="34" charset="0"/>
            </a:endParaRPr>
          </a:p>
          <a:p>
            <a:endParaRPr lang="en-US" sz="1100" b="1">
              <a:latin typeface="Century Gothic" panose="020B0502020202020204" pitchFamily="34" charset="0"/>
            </a:endParaRPr>
          </a:p>
          <a:p>
            <a:r>
              <a:rPr lang="en-US" sz="1100" b="1" dirty="0">
                <a:latin typeface="Century Gothic"/>
              </a:rPr>
              <a:t>Year 4</a:t>
            </a:r>
            <a:endParaRPr lang="en-US" sz="1100" b="1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00" dirty="0">
                <a:latin typeface="Century Gothic"/>
              </a:rPr>
              <a:t>Place Value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00" dirty="0">
                <a:latin typeface="Century Gothic"/>
              </a:rPr>
              <a:t>Addition and Subtraction</a:t>
            </a:r>
            <a:endParaRPr lang="en-US" sz="1000" dirty="0" err="1">
              <a:latin typeface="Century Gothic" panose="020B0502020202020204" pitchFamily="34" charset="0"/>
            </a:endParaRPr>
          </a:p>
          <a:p>
            <a:endParaRPr lang="en-US" sz="1200" b="1">
              <a:latin typeface="Century Gothic" panose="020B0502020202020204" pitchFamily="34" charset="0"/>
            </a:endParaRPr>
          </a:p>
          <a:p>
            <a:r>
              <a:rPr lang="en-US" sz="1200" b="1" dirty="0">
                <a:latin typeface="Century Gothic" panose="020B0502020202020204" pitchFamily="34" charset="0"/>
              </a:rPr>
              <a:t>We will also have tasks set on ‘Mathletics’ and ‘TTRS’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EA75990-CD1E-85B1-9B01-735B3A333B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2430871"/>
              </p:ext>
            </p:extLst>
          </p:nvPr>
        </p:nvGraphicFramePr>
        <p:xfrm>
          <a:off x="7694132" y="86645"/>
          <a:ext cx="4460950" cy="430185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87640">
                  <a:extLst>
                    <a:ext uri="{9D8B030D-6E8A-4147-A177-3AD203B41FA5}">
                      <a16:colId xmlns:a16="http://schemas.microsoft.com/office/drawing/2014/main" val="1995726723"/>
                    </a:ext>
                  </a:extLst>
                </a:gridCol>
                <a:gridCol w="1631460">
                  <a:extLst>
                    <a:ext uri="{9D8B030D-6E8A-4147-A177-3AD203B41FA5}">
                      <a16:colId xmlns:a16="http://schemas.microsoft.com/office/drawing/2014/main" val="2568905233"/>
                    </a:ext>
                  </a:extLst>
                </a:gridCol>
                <a:gridCol w="1741850">
                  <a:extLst>
                    <a:ext uri="{9D8B030D-6E8A-4147-A177-3AD203B41FA5}">
                      <a16:colId xmlns:a16="http://schemas.microsoft.com/office/drawing/2014/main" val="2012494217"/>
                    </a:ext>
                  </a:extLst>
                </a:gridCol>
              </a:tblGrid>
              <a:tr h="468519">
                <a:tc gridSpan="3">
                  <a:txBody>
                    <a:bodyPr/>
                    <a:lstStyle/>
                    <a:p>
                      <a:r>
                        <a:rPr lang="en-GB" sz="1400" b="1" i="1" u="sng" dirty="0">
                          <a:solidFill>
                            <a:srgbClr val="C00000"/>
                          </a:solidFill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In our other curriculum areas we will be learning?</a:t>
                      </a:r>
                    </a:p>
                    <a:p>
                      <a:endParaRPr lang="en-GB" sz="1400" b="1" i="1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0477161"/>
                  </a:ext>
                </a:extLst>
              </a:tr>
              <a:tr h="322107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/>
                        </a:rPr>
                        <a:t>History</a:t>
                      </a:r>
                      <a:endParaRPr lang="en-GB" sz="1100" b="1" i="1" dirty="0">
                        <a:effectLst/>
                        <a:latin typeface="Century Gothic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entury Gothic"/>
                        </a:rPr>
                        <a:t>How are children’s lives during WW2 different to my childhood today</a:t>
                      </a:r>
                      <a:r>
                        <a:rPr lang="en-US" sz="1000" dirty="0">
                          <a:latin typeface="Century Gothic"/>
                        </a:rPr>
                        <a:t>?</a:t>
                      </a:r>
                    </a:p>
                  </a:txBody>
                  <a:tcPr marL="67348" marR="6734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8154022"/>
                  </a:ext>
                </a:extLst>
              </a:tr>
              <a:tr h="322107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/>
                        </a:rPr>
                        <a:t>Geography</a:t>
                      </a:r>
                      <a:endParaRPr lang="en-GB" sz="1100" b="1" i="1" dirty="0">
                        <a:effectLst/>
                        <a:latin typeface="Century Gothic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00B050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Why is London our capital city and which are the other cities of the UK?</a:t>
                      </a:r>
                    </a:p>
                  </a:txBody>
                  <a:tcPr marL="67348" marR="6734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3416745"/>
                  </a:ext>
                </a:extLst>
              </a:tr>
              <a:tr h="322107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/>
                        </a:rPr>
                        <a:t>Science</a:t>
                      </a:r>
                      <a:endParaRPr lang="en-GB" sz="1100" b="1" i="1" dirty="0">
                        <a:effectLst/>
                        <a:latin typeface="Century Gothic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/>
                        </a:rPr>
                        <a:t>Digestion and food</a:t>
                      </a:r>
                    </a:p>
                    <a:p>
                      <a:endParaRPr lang="en-GB" sz="1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Forces and Magnets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1479903101"/>
                  </a:ext>
                </a:extLst>
              </a:tr>
              <a:tr h="263541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/>
                        </a:rPr>
                        <a:t>Art</a:t>
                      </a:r>
                      <a:endParaRPr lang="en-GB" sz="1100" b="1" i="1" dirty="0">
                        <a:effectLst/>
                        <a:latin typeface="Century Gothic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7030A0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Painting and Mixed Media: Light and Dark</a:t>
                      </a:r>
                    </a:p>
                  </a:txBody>
                  <a:tcPr marL="67348" marR="6734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3058685"/>
                  </a:ext>
                </a:extLst>
              </a:tr>
              <a:tr h="468519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/>
                        </a:rPr>
                        <a:t>Design and Technology</a:t>
                      </a:r>
                      <a:endParaRPr lang="en-GB" sz="1100" b="1" i="1" dirty="0">
                        <a:effectLst/>
                        <a:latin typeface="Century Gothic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FF9300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Electrical Systems: Torches</a:t>
                      </a:r>
                    </a:p>
                  </a:txBody>
                  <a:tcPr marL="67348" marR="67348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445976390"/>
                  </a:ext>
                </a:extLst>
              </a:tr>
              <a:tr h="483161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/>
                        </a:rPr>
                        <a:t>Computing Science</a:t>
                      </a:r>
                      <a:endParaRPr lang="en-GB" sz="1100" b="1" i="1" dirty="0">
                        <a:effectLst/>
                        <a:latin typeface="Century Gothic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/>
                        </a:rPr>
                        <a:t>Collaborative Learning</a:t>
                      </a:r>
                    </a:p>
                    <a:p>
                      <a:endParaRPr lang="en-GB" sz="1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/>
                        </a:rPr>
                        <a:t>Further Coding</a:t>
                      </a:r>
                    </a:p>
                    <a:p>
                      <a:endParaRPr lang="en-GB" sz="1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3760020216"/>
                  </a:ext>
                </a:extLst>
              </a:tr>
              <a:tr h="571008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/>
                        </a:rPr>
                        <a:t>RE</a:t>
                      </a:r>
                      <a:endParaRPr lang="en-GB" sz="1100" b="1" i="1" dirty="0">
                        <a:effectLst/>
                        <a:latin typeface="Century Gothic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FF8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/>
                        </a:rPr>
                        <a:t>Harvest: How do people of faith say thank you to God?</a:t>
                      </a:r>
                    </a:p>
                  </a:txBody>
                  <a:tcPr marL="67348" marR="67348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/>
                        </a:rPr>
                        <a:t>Christmas: Why is Jesus </a:t>
                      </a:r>
                      <a:r>
                        <a:rPr lang="en-GB" sz="1000" dirty="0" err="1">
                          <a:effectLst/>
                          <a:latin typeface="Century Gothic"/>
                        </a:rPr>
                        <a:t>descsribed</a:t>
                      </a:r>
                      <a:r>
                        <a:rPr lang="en-GB" sz="1000" dirty="0">
                          <a:effectLst/>
                          <a:latin typeface="Century Gothic"/>
                        </a:rPr>
                        <a:t> as the light of the world?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2376080932"/>
                  </a:ext>
                </a:extLst>
              </a:tr>
              <a:tr h="409954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/>
                        </a:rPr>
                        <a:t>PHSE</a:t>
                      </a:r>
                      <a:endParaRPr lang="en-GB" sz="1100" b="1" i="1" dirty="0">
                        <a:effectLst/>
                        <a:latin typeface="Century Gothic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9452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/>
                        </a:rPr>
                        <a:t>Family and Relationships</a:t>
                      </a:r>
                    </a:p>
                  </a:txBody>
                  <a:tcPr marL="67348" marR="67348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/>
                        </a:rPr>
                        <a:t>Health and Well-being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1549120525"/>
                  </a:ext>
                </a:extLst>
              </a:tr>
              <a:tr h="366030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/>
                        </a:rPr>
                        <a:t>French</a:t>
                      </a:r>
                      <a:endParaRPr lang="en-GB" sz="1100" b="1" i="1" dirty="0">
                        <a:effectLst/>
                        <a:latin typeface="Century Gothic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French Weather and the water cycle</a:t>
                      </a:r>
                      <a:endParaRPr lang="en-US" dirty="0"/>
                    </a:p>
                  </a:txBody>
                  <a:tcPr marL="67348" marR="67348" marT="0" marB="0"/>
                </a:tc>
                <a:tc hMerge="1">
                  <a:txBody>
                    <a:bodyPr/>
                    <a:lstStyle/>
                    <a:p>
                      <a:endParaRPr lang="en-GB" sz="100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2506174276"/>
                  </a:ext>
                </a:extLst>
              </a:tr>
              <a:tr h="263541">
                <a:tc>
                  <a:txBody>
                    <a:bodyPr/>
                    <a:lstStyle/>
                    <a:p>
                      <a:r>
                        <a:rPr lang="en-GB" sz="1100" b="1" i="1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PE</a:t>
                      </a:r>
                    </a:p>
                  </a:txBody>
                  <a:tcPr marL="67348" marR="67348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Rounders, Cricket and Swimming</a:t>
                      </a:r>
                    </a:p>
                  </a:txBody>
                  <a:tcPr marL="67348" marR="67348" marT="0" marB="0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effectLst/>
                          <a:latin typeface="Century Gothic"/>
                          <a:ea typeface="Calibri"/>
                          <a:cs typeface="Times New Roman"/>
                        </a:rPr>
                        <a:t>Football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1294527339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4D322EAD-B3D9-748D-204F-764C98D9221A}"/>
              </a:ext>
            </a:extLst>
          </p:cNvPr>
          <p:cNvSpPr txBox="1"/>
          <p:nvPr/>
        </p:nvSpPr>
        <p:spPr>
          <a:xfrm>
            <a:off x="9557733" y="5001111"/>
            <a:ext cx="2306582" cy="93871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100" b="1" dirty="0">
                <a:latin typeface="Century Gothic"/>
              </a:rPr>
              <a:t>Log ins you will need for online learning and  homework: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dirty="0">
                <a:latin typeface="Century Gothic"/>
              </a:rPr>
              <a:t>Mathletics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dirty="0">
                <a:latin typeface="Century Gothic"/>
              </a:rPr>
              <a:t>Times Tables Rock Stars</a:t>
            </a:r>
          </a:p>
          <a:p>
            <a:endParaRPr lang="en-US" sz="1100" b="1">
              <a:latin typeface="Century Gothic" panose="020B0502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EE416FF-DF2E-CADC-6B4C-4B6BE42C3F38}"/>
              </a:ext>
            </a:extLst>
          </p:cNvPr>
          <p:cNvSpPr txBox="1"/>
          <p:nvPr/>
        </p:nvSpPr>
        <p:spPr>
          <a:xfrm>
            <a:off x="7592016" y="6323265"/>
            <a:ext cx="46917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latin typeface="Chalkduster" panose="03050602040202020205" pitchFamily="66" charset="77"/>
              </a:rPr>
              <a:t>Please note: this learning is not set in stone as we like to be flexible to children’s interests and needs as well as current events – thank you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CC9D64B-4111-A42A-8AEA-1F0D4669F1A9}"/>
              </a:ext>
            </a:extLst>
          </p:cNvPr>
          <p:cNvSpPr txBox="1"/>
          <p:nvPr/>
        </p:nvSpPr>
        <p:spPr>
          <a:xfrm>
            <a:off x="5446381" y="4660204"/>
            <a:ext cx="2872227" cy="144655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Things to remember this term:</a:t>
            </a:r>
          </a:p>
          <a:p>
            <a:endParaRPr lang="en-US" sz="1100" b="1" i="1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Swimming W/C 21/10/24 every day</a:t>
            </a:r>
            <a:endParaRPr lang="en-US" sz="1100" b="1" i="1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PE sessions are on Tuesdays and Wednesdays </a:t>
            </a:r>
            <a:endParaRPr lang="en-US" sz="1100" b="1" i="1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Break up for holidays – 25th October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Outdoor Learning Mornings: Thursday 19th September and 10th October</a:t>
            </a:r>
            <a:endParaRPr lang="en-US" sz="1100" b="1" i="1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" name="Picture 9" descr="A picture containing text, yellow&#10;&#10;Description automatically generated">
            <a:extLst>
              <a:ext uri="{FF2B5EF4-FFF2-40B4-BE49-F238E27FC236}">
                <a16:creationId xmlns:a16="http://schemas.microsoft.com/office/drawing/2014/main" id="{F332B5F1-F6B3-6E08-BB72-FEABDE679B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5295" y="4912049"/>
            <a:ext cx="944099" cy="938719"/>
          </a:xfrm>
          <a:prstGeom prst="rect">
            <a:avLst/>
          </a:prstGeom>
        </p:spPr>
      </p:pic>
      <p:pic>
        <p:nvPicPr>
          <p:cNvPr id="2" name="Picture 1" descr="Great Kapok Tree : A Tale Of The Amazon Rain Forest">
            <a:extLst>
              <a:ext uri="{FF2B5EF4-FFF2-40B4-BE49-F238E27FC236}">
                <a16:creationId xmlns:a16="http://schemas.microsoft.com/office/drawing/2014/main" id="{508B50B0-2E41-E1D1-3035-6D93AEE858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3834" y="916863"/>
            <a:ext cx="885860" cy="1118693"/>
          </a:xfrm>
          <a:prstGeom prst="rect">
            <a:avLst/>
          </a:prstGeom>
        </p:spPr>
      </p:pic>
      <p:pic>
        <p:nvPicPr>
          <p:cNvPr id="3" name="Picture 2" descr="Image result for the world of whales by darcy dobell book">
            <a:extLst>
              <a:ext uri="{FF2B5EF4-FFF2-40B4-BE49-F238E27FC236}">
                <a16:creationId xmlns:a16="http://schemas.microsoft.com/office/drawing/2014/main" id="{365DC6AB-8B27-2A96-05B9-300FE01863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7315" y="860844"/>
            <a:ext cx="891936" cy="1110652"/>
          </a:xfrm>
          <a:prstGeom prst="rect">
            <a:avLst/>
          </a:prstGeom>
        </p:spPr>
      </p:pic>
      <p:pic>
        <p:nvPicPr>
          <p:cNvPr id="13" name="Picture 12" descr="Image result for wild world by angela mcallister">
            <a:extLst>
              <a:ext uri="{FF2B5EF4-FFF2-40B4-BE49-F238E27FC236}">
                <a16:creationId xmlns:a16="http://schemas.microsoft.com/office/drawing/2014/main" id="{217A472C-5E13-64E5-8B50-6A8CBACFFC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92991" y="84466"/>
            <a:ext cx="707187" cy="1110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6058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cdfc59f-ced5-4dbf-b939-8502219bb36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6340F21B9BFA4780A49EB7A80DA43F" ma:contentTypeVersion="8" ma:contentTypeDescription="Create a new document." ma:contentTypeScope="" ma:versionID="2bb6acd8a878e2fccd17a68793de9629">
  <xsd:schema xmlns:xsd="http://www.w3.org/2001/XMLSchema" xmlns:xs="http://www.w3.org/2001/XMLSchema" xmlns:p="http://schemas.microsoft.com/office/2006/metadata/properties" xmlns:ns3="ecdfc59f-ced5-4dbf-b939-8502219bb368" xmlns:ns4="ba1f9885-5790-4503-8ca0-0224c5205a65" targetNamespace="http://schemas.microsoft.com/office/2006/metadata/properties" ma:root="true" ma:fieldsID="a85cbef9d8814ceb958b7484a4e2cf39" ns3:_="" ns4:_="">
    <xsd:import namespace="ecdfc59f-ced5-4dbf-b939-8502219bb368"/>
    <xsd:import namespace="ba1f9885-5790-4503-8ca0-0224c5205a6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dfc59f-ced5-4dbf-b939-8502219bb36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1f9885-5790-4503-8ca0-0224c5205a6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C937C73-A484-4F9F-9904-C3703ED2067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AED7268-02D4-4BF3-9D59-CA717067AFB9}">
  <ds:schemaRefs>
    <ds:schemaRef ds:uri="ba1f9885-5790-4503-8ca0-0224c5205a65"/>
    <ds:schemaRef ds:uri="ecdfc59f-ced5-4dbf-b939-8502219bb36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1556A83-0A40-46A3-9DA0-5147136B2CED}">
  <ds:schemaRefs>
    <ds:schemaRef ds:uri="ba1f9885-5790-4503-8ca0-0224c5205a65"/>
    <ds:schemaRef ds:uri="ecdfc59f-ced5-4dbf-b939-8502219bb36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Threlkeld-Brown</dc:creator>
  <cp:revision>381</cp:revision>
  <cp:lastPrinted>2023-01-09T12:04:38Z</cp:lastPrinted>
  <dcterms:created xsi:type="dcterms:W3CDTF">2022-11-01T17:45:56Z</dcterms:created>
  <dcterms:modified xsi:type="dcterms:W3CDTF">2024-09-08T09:10:39Z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0x010100F36340F21B9BFA4780A49EB7A80DA43F</vt:lpwstr>
  </property>
</Properties>
</file>