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9F9469-92B1-4FFC-B2EB-9A17EF358F13}" v="223" dt="2025-09-20T16:21:32.2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Grant" userId="c657346d-245a-4384-8cc9-8ad62d0114c0" providerId="ADAL" clId="{F8A16A25-E55E-4835-AAD3-2C8AEA53848D}"/>
    <pc:docChg chg="undo custSel modSld">
      <pc:chgData name="Donna Grant" userId="c657346d-245a-4384-8cc9-8ad62d0114c0" providerId="ADAL" clId="{F8A16A25-E55E-4835-AAD3-2C8AEA53848D}" dt="2025-09-20T16:21:32.250" v="218" actId="14734"/>
      <pc:docMkLst>
        <pc:docMk/>
      </pc:docMkLst>
      <pc:sldChg chg="addSp delSp modSp mod">
        <pc:chgData name="Donna Grant" userId="c657346d-245a-4384-8cc9-8ad62d0114c0" providerId="ADAL" clId="{F8A16A25-E55E-4835-AAD3-2C8AEA53848D}" dt="2025-09-20T16:21:32.250" v="218" actId="14734"/>
        <pc:sldMkLst>
          <pc:docMk/>
          <pc:sldMk cId="4131358557" sldId="257"/>
        </pc:sldMkLst>
        <pc:spChg chg="mod">
          <ac:chgData name="Donna Grant" userId="c657346d-245a-4384-8cc9-8ad62d0114c0" providerId="ADAL" clId="{F8A16A25-E55E-4835-AAD3-2C8AEA53848D}" dt="2025-09-20T16:21:24.054" v="216" actId="113"/>
          <ac:spMkLst>
            <pc:docMk/>
            <pc:sldMk cId="4131358557" sldId="257"/>
            <ac:spMk id="4" creationId="{2D3A4FD5-DCCB-54CE-601D-7DD5339F4509}"/>
          </ac:spMkLst>
        </pc:spChg>
        <pc:spChg chg="mod">
          <ac:chgData name="Donna Grant" userId="c657346d-245a-4384-8cc9-8ad62d0114c0" providerId="ADAL" clId="{F8A16A25-E55E-4835-AAD3-2C8AEA53848D}" dt="2025-09-20T16:21:16.393" v="215" actId="255"/>
          <ac:spMkLst>
            <pc:docMk/>
            <pc:sldMk cId="4131358557" sldId="257"/>
            <ac:spMk id="5" creationId="{002E2D0C-1F27-FE59-B495-C2E9D24F2A80}"/>
          </ac:spMkLst>
        </pc:spChg>
        <pc:spChg chg="mod">
          <ac:chgData name="Donna Grant" userId="c657346d-245a-4384-8cc9-8ad62d0114c0" providerId="ADAL" clId="{F8A16A25-E55E-4835-AAD3-2C8AEA53848D}" dt="2025-09-20T16:20:58.026" v="212" actId="255"/>
          <ac:spMkLst>
            <pc:docMk/>
            <pc:sldMk cId="4131358557" sldId="257"/>
            <ac:spMk id="6" creationId="{51EB2551-5073-6CAC-C58C-A23C5FF769C8}"/>
          </ac:spMkLst>
        </pc:spChg>
        <pc:spChg chg="mod">
          <ac:chgData name="Donna Grant" userId="c657346d-245a-4384-8cc9-8ad62d0114c0" providerId="ADAL" clId="{F8A16A25-E55E-4835-AAD3-2C8AEA53848D}" dt="2025-09-20T16:20:49.210" v="210" actId="255"/>
          <ac:spMkLst>
            <pc:docMk/>
            <pc:sldMk cId="4131358557" sldId="257"/>
            <ac:spMk id="11" creationId="{49F9C216-1DB0-BEFF-CD19-1AC1AE686AD9}"/>
          </ac:spMkLst>
        </pc:spChg>
        <pc:spChg chg="mod">
          <ac:chgData name="Donna Grant" userId="c657346d-245a-4384-8cc9-8ad62d0114c0" providerId="ADAL" clId="{F8A16A25-E55E-4835-AAD3-2C8AEA53848D}" dt="2025-09-20T16:21:07.680" v="214" actId="255"/>
          <ac:spMkLst>
            <pc:docMk/>
            <pc:sldMk cId="4131358557" sldId="257"/>
            <ac:spMk id="12" creationId="{2CCE22DB-59ED-D6A4-4E2A-F083EF506D4F}"/>
          </ac:spMkLst>
        </pc:spChg>
        <pc:spChg chg="mod">
          <ac:chgData name="Donna Grant" userId="c657346d-245a-4384-8cc9-8ad62d0114c0" providerId="ADAL" clId="{F8A16A25-E55E-4835-AAD3-2C8AEA53848D}" dt="2025-09-20T16:20:14.406" v="202" actId="1076"/>
          <ac:spMkLst>
            <pc:docMk/>
            <pc:sldMk cId="4131358557" sldId="257"/>
            <ac:spMk id="20" creationId="{5EE416FF-DF2E-CADC-6B4C-4B6BE42C3F38}"/>
          </ac:spMkLst>
        </pc:spChg>
        <pc:spChg chg="mod">
          <ac:chgData name="Donna Grant" userId="c657346d-245a-4384-8cc9-8ad62d0114c0" providerId="ADAL" clId="{F8A16A25-E55E-4835-AAD3-2C8AEA53848D}" dt="2025-09-20T16:20:35.558" v="208" actId="1076"/>
          <ac:spMkLst>
            <pc:docMk/>
            <pc:sldMk cId="4131358557" sldId="257"/>
            <ac:spMk id="21" creationId="{0CC9D64B-4111-A42A-8AEA-1F0D4669F1A9}"/>
          </ac:spMkLst>
        </pc:spChg>
        <pc:graphicFrameChg chg="add mod">
          <ac:chgData name="Donna Grant" userId="c657346d-245a-4384-8cc9-8ad62d0114c0" providerId="ADAL" clId="{F8A16A25-E55E-4835-AAD3-2C8AEA53848D}" dt="2025-09-20T16:12:15.848" v="102"/>
          <ac:graphicFrameMkLst>
            <pc:docMk/>
            <pc:sldMk cId="4131358557" sldId="257"/>
            <ac:graphicFrameMk id="7" creationId="{7EBE5519-8A8D-2425-2003-DF2737D62951}"/>
          </ac:graphicFrameMkLst>
        </pc:graphicFrameChg>
        <pc:graphicFrameChg chg="add mod">
          <ac:chgData name="Donna Grant" userId="c657346d-245a-4384-8cc9-8ad62d0114c0" providerId="ADAL" clId="{F8A16A25-E55E-4835-AAD3-2C8AEA53848D}" dt="2025-09-20T16:12:19.905" v="103"/>
          <ac:graphicFrameMkLst>
            <pc:docMk/>
            <pc:sldMk cId="4131358557" sldId="257"/>
            <ac:graphicFrameMk id="8" creationId="{305CFC85-203D-15FC-CA1E-3454508A49AF}"/>
          </ac:graphicFrameMkLst>
        </pc:graphicFrameChg>
        <pc:graphicFrameChg chg="add mod">
          <ac:chgData name="Donna Grant" userId="c657346d-245a-4384-8cc9-8ad62d0114c0" providerId="ADAL" clId="{F8A16A25-E55E-4835-AAD3-2C8AEA53848D}" dt="2025-09-20T16:12:25.488" v="105"/>
          <ac:graphicFrameMkLst>
            <pc:docMk/>
            <pc:sldMk cId="4131358557" sldId="257"/>
            <ac:graphicFrameMk id="9" creationId="{8273CCC7-2F23-9338-74E0-6829BCB108A0}"/>
          </ac:graphicFrameMkLst>
        </pc:graphicFrameChg>
        <pc:graphicFrameChg chg="add mod">
          <ac:chgData name="Donna Grant" userId="c657346d-245a-4384-8cc9-8ad62d0114c0" providerId="ADAL" clId="{F8A16A25-E55E-4835-AAD3-2C8AEA53848D}" dt="2025-09-20T16:12:26.884" v="106"/>
          <ac:graphicFrameMkLst>
            <pc:docMk/>
            <pc:sldMk cId="4131358557" sldId="257"/>
            <ac:graphicFrameMk id="13" creationId="{1318B89E-EE0B-57DE-AB50-D9219AF924AA}"/>
          </ac:graphicFrameMkLst>
        </pc:graphicFrameChg>
        <pc:graphicFrameChg chg="mod modGraphic">
          <ac:chgData name="Donna Grant" userId="c657346d-245a-4384-8cc9-8ad62d0114c0" providerId="ADAL" clId="{F8A16A25-E55E-4835-AAD3-2C8AEA53848D}" dt="2025-09-20T16:21:32.250" v="218" actId="14734"/>
          <ac:graphicFrameMkLst>
            <pc:docMk/>
            <pc:sldMk cId="4131358557" sldId="257"/>
            <ac:graphicFrameMk id="14" creationId="{8EA75990-CD1E-85B1-9B01-735B3A333BB2}"/>
          </ac:graphicFrameMkLst>
        </pc:graphicFrameChg>
        <pc:picChg chg="add mod">
          <ac:chgData name="Donna Grant" userId="c657346d-245a-4384-8cc9-8ad62d0114c0" providerId="ADAL" clId="{F8A16A25-E55E-4835-AAD3-2C8AEA53848D}" dt="2025-09-20T16:11:32.002" v="101" actId="1076"/>
          <ac:picMkLst>
            <pc:docMk/>
            <pc:sldMk cId="4131358557" sldId="257"/>
            <ac:picMk id="2" creationId="{99784AD0-8830-65CC-5DA5-98A83EECE5A1}"/>
          </ac:picMkLst>
        </pc:picChg>
        <pc:picChg chg="del">
          <ac:chgData name="Donna Grant" userId="c657346d-245a-4384-8cc9-8ad62d0114c0" providerId="ADAL" clId="{F8A16A25-E55E-4835-AAD3-2C8AEA53848D}" dt="2025-09-20T16:11:29.108" v="100" actId="478"/>
          <ac:picMkLst>
            <pc:docMk/>
            <pc:sldMk cId="4131358557" sldId="257"/>
            <ac:picMk id="3" creationId="{5B1D0698-BA7F-31C0-2A72-0A9551CC581B}"/>
          </ac:picMkLst>
        </pc:picChg>
        <pc:picChg chg="del">
          <ac:chgData name="Donna Grant" userId="c657346d-245a-4384-8cc9-8ad62d0114c0" providerId="ADAL" clId="{F8A16A25-E55E-4835-AAD3-2C8AEA53848D}" dt="2025-09-20T16:11:15.854" v="95" actId="478"/>
          <ac:picMkLst>
            <pc:docMk/>
            <pc:sldMk cId="4131358557" sldId="257"/>
            <ac:picMk id="23" creationId="{C27B0245-AE43-5C6A-9C6C-1C1C521CE4F5}"/>
          </ac:picMkLst>
        </pc:picChg>
        <pc:picChg chg="del">
          <ac:chgData name="Donna Grant" userId="c657346d-245a-4384-8cc9-8ad62d0114c0" providerId="ADAL" clId="{F8A16A25-E55E-4835-AAD3-2C8AEA53848D}" dt="2025-09-20T16:06:53.604" v="2" actId="478"/>
          <ac:picMkLst>
            <pc:docMk/>
            <pc:sldMk cId="4131358557" sldId="257"/>
            <ac:picMk id="1026" creationId="{38A1BB5C-B459-4153-EE39-39F776ECCC9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9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82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6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4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9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1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3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5146719" y="169416"/>
            <a:ext cx="2455334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>
                <a:solidFill>
                  <a:srgbClr val="C00000"/>
                </a:solidFill>
                <a:latin typeface="Century Gothic"/>
              </a:rPr>
              <a:t>‘</a:t>
            </a:r>
            <a:r>
              <a:rPr lang="en-US" u="sng">
                <a:solidFill>
                  <a:srgbClr val="C00000"/>
                </a:solidFill>
                <a:latin typeface="Century Gothic"/>
              </a:rPr>
              <a:t>Little Acorns’ Learning Overview Autumn Term 2  2025</a:t>
            </a:r>
          </a:p>
          <a:p>
            <a:pPr algn="ctr"/>
            <a:r>
              <a:rPr lang="en-US" u="sng">
                <a:solidFill>
                  <a:srgbClr val="0070C0"/>
                </a:solidFill>
                <a:latin typeface="Century Gothic"/>
              </a:rPr>
              <a:t>Light &amp; Dark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34435" y="332173"/>
            <a:ext cx="3259236" cy="160043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US" sz="1000" b="1">
                <a:latin typeface="Century Gothic" panose="020B0502020202020204" pitchFamily="34" charset="0"/>
              </a:rPr>
              <a:t>Core Texts</a:t>
            </a:r>
          </a:p>
          <a:p>
            <a:pPr fontAlgn="base"/>
            <a:r>
              <a:rPr lang="en-US" sz="1000">
                <a:latin typeface="Century Gothic" panose="020B0502020202020204" pitchFamily="34" charset="0"/>
              </a:rPr>
              <a:t>Tiny Little Rocket</a:t>
            </a:r>
          </a:p>
          <a:p>
            <a:pPr fontAlgn="base"/>
            <a:r>
              <a:rPr lang="en-US" sz="1000">
                <a:latin typeface="Century Gothic" panose="020B0502020202020204" pitchFamily="34" charset="0"/>
              </a:rPr>
              <a:t>How to Catch a Star L</a:t>
            </a:r>
          </a:p>
          <a:p>
            <a:pPr fontAlgn="base"/>
            <a:r>
              <a:rPr lang="en-GB" sz="1000" err="1">
                <a:latin typeface="Century Gothic" panose="020B0502020202020204" pitchFamily="34" charset="0"/>
              </a:rPr>
              <a:t>Beegu</a:t>
            </a:r>
            <a:r>
              <a:rPr lang="en-GB" sz="1000">
                <a:latin typeface="Century Gothic" panose="020B0502020202020204" pitchFamily="34" charset="0"/>
              </a:rPr>
              <a:t> </a:t>
            </a:r>
          </a:p>
          <a:p>
            <a:pPr fontAlgn="base"/>
            <a:r>
              <a:rPr lang="en-GB" sz="1000">
                <a:latin typeface="Century Gothic" panose="020B0502020202020204" pitchFamily="34" charset="0"/>
              </a:rPr>
              <a:t>Saving Mr Hoot </a:t>
            </a:r>
          </a:p>
          <a:p>
            <a:pPr fontAlgn="base"/>
            <a:r>
              <a:rPr lang="en-GB" sz="1000">
                <a:latin typeface="Century Gothic" panose="020B0502020202020204" pitchFamily="34" charset="0"/>
              </a:rPr>
              <a:t>The Lost Stars </a:t>
            </a:r>
          </a:p>
          <a:p>
            <a:pPr fontAlgn="base"/>
            <a:r>
              <a:rPr lang="en-GB" sz="1000">
                <a:latin typeface="Century Gothic" panose="020B0502020202020204" pitchFamily="34" charset="0"/>
              </a:rPr>
              <a:t>The Christmas story  </a:t>
            </a:r>
          </a:p>
          <a:p>
            <a:pPr fontAlgn="base"/>
            <a:r>
              <a:rPr lang="en-GB" sz="1000">
                <a:latin typeface="Century Gothic" panose="020B0502020202020204" pitchFamily="34" charset="0"/>
              </a:rPr>
              <a:t>The Jolly Christmas Postman </a:t>
            </a:r>
          </a:p>
          <a:p>
            <a:pPr fontAlgn="base"/>
            <a:endParaRPr lang="en-GB" sz="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34435" y="2376786"/>
            <a:ext cx="3276648" cy="161582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900" b="1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Orally rehearse sentences and Word Count the number of words spoken prior to writing </a:t>
            </a: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​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Focus on a simple sentence - Subject, verb object. e.g. I got a gem. </a:t>
            </a: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US" sz="90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Combining words to make labels, captions, lists, phrases and short sentences (depending on developmental stage)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Letter formation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Separation of words with spaces 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Personal pronoun - I, he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34435" y="4599747"/>
            <a:ext cx="3392109" cy="189282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900" b="1">
                <a:latin typeface="Century Gothic" panose="020B0502020202020204" pitchFamily="34" charset="0"/>
              </a:rPr>
              <a:t>In our phonics we will be learning:</a:t>
            </a:r>
          </a:p>
          <a:p>
            <a:r>
              <a:rPr lang="en-US" sz="900" b="1">
                <a:latin typeface="Century Gothic" panose="020B0502020202020204" pitchFamily="34" charset="0"/>
              </a:rPr>
              <a:t>RECEPTION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Secure previous high frequency words and teach Harder to read Words: he, she, buses, we, me, be, push, was, her, my, you​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US" sz="9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Phase 3- </a:t>
            </a:r>
            <a:r>
              <a:rPr lang="en-GB" sz="900" b="0" i="0" err="1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J,v,w,x,y,z,qu,ch,sh,th</a:t>
            </a:r>
            <a:r>
              <a:rPr lang="en-GB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, ng, </a:t>
            </a:r>
            <a:r>
              <a:rPr lang="en-GB" sz="900" b="0" i="0" err="1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nk</a:t>
            </a:r>
            <a:r>
              <a:rPr lang="en-GB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, ai, </a:t>
            </a:r>
            <a:r>
              <a:rPr lang="en-GB" sz="900" b="0" i="0" err="1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ee</a:t>
            </a:r>
            <a:r>
              <a:rPr lang="en-GB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GB" sz="900" b="0" i="0" err="1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igh</a:t>
            </a:r>
            <a:r>
              <a:rPr lang="en-GB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GB" sz="900" b="0" i="0" err="1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oa</a:t>
            </a:r>
            <a:r>
              <a:rPr lang="en-GB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, -es  </a:t>
            </a:r>
          </a:p>
          <a:p>
            <a:pPr algn="l" rtl="0" fontAlgn="base"/>
            <a:r>
              <a:rPr lang="en-GB" sz="900">
                <a:solidFill>
                  <a:srgbClr val="000000"/>
                </a:solidFill>
                <a:latin typeface="Century Gothic" panose="020B0502020202020204" pitchFamily="34" charset="0"/>
              </a:rPr>
              <a:t>NURSERY</a:t>
            </a:r>
          </a:p>
          <a:p>
            <a:r>
              <a:rPr lang="en-GB" sz="900">
                <a:latin typeface="Century Gothic" panose="020B0502020202020204" pitchFamily="34" charset="0"/>
              </a:rPr>
              <a:t>Environmental sounds </a:t>
            </a:r>
          </a:p>
          <a:p>
            <a:r>
              <a:rPr lang="en-GB" sz="900">
                <a:latin typeface="Century Gothic" panose="020B0502020202020204" pitchFamily="34" charset="0"/>
              </a:rPr>
              <a:t>instrumental sounds</a:t>
            </a:r>
          </a:p>
          <a:p>
            <a:r>
              <a:rPr lang="en-GB" sz="900">
                <a:latin typeface="Century Gothic" panose="020B0502020202020204" pitchFamily="34" charset="0"/>
              </a:rPr>
              <a:t>Rhyme and rhythm </a:t>
            </a:r>
          </a:p>
          <a:p>
            <a:r>
              <a:rPr lang="en-GB" sz="900">
                <a:latin typeface="Century Gothic" panose="020B0502020202020204" pitchFamily="34" charset="0"/>
              </a:rPr>
              <a:t>Body percussion sounds </a:t>
            </a:r>
          </a:p>
          <a:p>
            <a:r>
              <a:rPr lang="en-GB" sz="900">
                <a:latin typeface="Century Gothic" panose="020B0502020202020204" pitchFamily="34" charset="0"/>
              </a:rPr>
              <a:t>Alliteration, Voice sounds , Oral blending</a:t>
            </a:r>
            <a:endParaRPr lang="en-US" sz="900" b="1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598319" y="1870472"/>
            <a:ext cx="4074307" cy="258532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900" b="1">
                <a:latin typeface="Century Gothic" panose="020B0502020202020204" pitchFamily="34" charset="0"/>
              </a:rPr>
              <a:t>In Maths we will be learning and embedding:</a:t>
            </a:r>
          </a:p>
          <a:p>
            <a:endParaRPr lang="en-GB" sz="900">
              <a:latin typeface="Century Gothic" panose="020B0502020202020204" pitchFamily="34" charset="0"/>
            </a:endParaRP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Identify and name circles and triangles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Compare circles and triangles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Shapes in the environment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Describe position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Find 4 and 5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Subitise 4 and 5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Represent 4 and 5 </a:t>
            </a:r>
            <a:b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1 more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1 less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Composition of 4 and 5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Composition of 1 - 5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Counting past 20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Identify and name shapes with 4 sides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Combine shapes with 4 sides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Shapes in the environment </a:t>
            </a:r>
          </a:p>
          <a:p>
            <a:pPr algn="l" rtl="0" fontAlgn="base"/>
            <a:r>
              <a:rPr lang="en-US" sz="900" b="0" i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My day and night 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767740"/>
              </p:ext>
            </p:extLst>
          </p:nvPr>
        </p:nvGraphicFramePr>
        <p:xfrm>
          <a:off x="7788088" y="381000"/>
          <a:ext cx="3965617" cy="59131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427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298219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</a:tblGrid>
              <a:tr h="417653">
                <a:tc gridSpan="2">
                  <a:txBody>
                    <a:bodyPr/>
                    <a:lstStyle/>
                    <a:p>
                      <a:r>
                        <a:rPr lang="en-GB" sz="1400" b="1" i="1" u="sng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our other curriculum areas we will be learning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US" sz="900" b="1" i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GB" sz="900" b="1" i="1" err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nderstanding</a:t>
                      </a:r>
                      <a:r>
                        <a:rPr lang="en-GB" sz="900" b="1" i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the World</a:t>
                      </a:r>
                    </a:p>
                    <a:p>
                      <a:endParaRPr lang="en-GB" sz="900" b="1" i="1"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Bonfire night, where and why is it celebrated?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Remembrance Day, why is it celebrated?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Day and night, compare places in the world where the days are long and the nights are short.  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do we use lights to help us celebrate?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Winter- what are the signs of winter?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Hannukah- the story of Hannukah and how people celebrate</a:t>
                      </a:r>
                    </a:p>
                    <a:p>
                      <a:pPr marL="171450" indent="-17145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Christmas around the world- how is it celebrated? </a:t>
                      </a:r>
                      <a:endParaRPr lang="en-US" sz="900" b="0" i="1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829733">
                <a:tc>
                  <a:txBody>
                    <a:bodyPr/>
                    <a:lstStyle/>
                    <a:p>
                      <a:r>
                        <a:rPr lang="en-GB" sz="900" b="1" i="1">
                          <a:effectLst/>
                          <a:latin typeface="Century Gothic" panose="020B0502020202020204" pitchFamily="34" charset="0"/>
                        </a:rPr>
                        <a:t>Expressive Art and Design</a:t>
                      </a:r>
                      <a:endParaRPr lang="en-GB" sz="900" b="1" i="1"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Bonfire night paint blowing using straws.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Poppys, printing using plastic bottles. 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Stained glass windows using laminate sheets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Finger painting the moon,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Winter shape collage, naming shapes and selecting </a:t>
                      </a:r>
                      <a:r>
                        <a:rPr lang="en-US" sz="900" b="0" i="0" kern="120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colours</a:t>
                      </a: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to create a winter scene.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Christmas crafts- toilet rolls cutting crafts.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Christmas crafts- </a:t>
                      </a:r>
                      <a:r>
                        <a:rPr lang="en-US" sz="900" b="0" i="0" kern="120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lolly</a:t>
                      </a: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stick decorations</a:t>
                      </a:r>
                      <a:endParaRPr lang="en-US" sz="900"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GB" sz="900" b="1" i="1">
                          <a:effectLst/>
                          <a:latin typeface="Century Gothic" panose="020B0502020202020204" pitchFamily="34" charset="0"/>
                        </a:rPr>
                        <a:t>PHSE</a:t>
                      </a:r>
                      <a:endParaRPr lang="en-GB" sz="900" b="1" i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en-US" sz="900" b="1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Building Relationships: My family and Friends</a:t>
                      </a: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Celebration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Sharing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makes a good friend?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Being a good friend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Teamwork</a:t>
                      </a:r>
                    </a:p>
                    <a:p>
                      <a:pPr rtl="0" eaLnBrk="1" latinLnBrk="0" hangingPunct="1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celebrating friendships</a:t>
                      </a:r>
                      <a:endParaRPr lang="en-GB" sz="9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948266">
                <a:tc>
                  <a:txBody>
                    <a:bodyPr/>
                    <a:lstStyle/>
                    <a:p>
                      <a:r>
                        <a:rPr lang="en-US" sz="900" b="1" i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&amp; Language</a:t>
                      </a:r>
                      <a:endParaRPr lang="en-GB" sz="900" b="1" i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​</a:t>
                      </a: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Nursery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Understand a question or instruction that has two parts, such as “Get 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your coat and wait at the door”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Start a conversation with an adult or a friend and continue it for many turns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Reception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Ask questions to find out more and to check they understand what has been said to them.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Develop social phrases and repeat phrases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Engage in story times.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Have </a:t>
                      </a:r>
                      <a:r>
                        <a:rPr lang="en-US" sz="900" b="0" i="0" kern="120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favourite</a:t>
                      </a:r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stories </a:t>
                      </a:r>
                    </a:p>
                    <a:p>
                      <a:pPr rtl="0" fontAlgn="base"/>
                      <a:r>
                        <a:rPr lang="en-US" sz="900" b="0" i="0" kern="12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Learn new vocabulary </a:t>
                      </a:r>
                    </a:p>
                    <a:p>
                      <a:pPr rtl="0" fontAlgn="base"/>
                      <a:endParaRPr lang="en-GB" sz="900" b="0" i="0" kern="12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705896973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3724047" y="6361584"/>
            <a:ext cx="8123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3668892" y="5323478"/>
            <a:ext cx="4003734" cy="769441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r>
              <a:rPr lang="en-US" sz="1100" b="1" i="1">
                <a:solidFill>
                  <a:srgbClr val="C00000"/>
                </a:solidFill>
                <a:latin typeface="Century Gothic"/>
              </a:rPr>
              <a:t>PE on Wednesdays &amp; Thursday alternating-Reception need PE kit left in school. No PE kit necessary for Nursery.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9CCCDD-DE42-83E9-1DC6-786B2B936D1C}"/>
              </a:ext>
            </a:extLst>
          </p:cNvPr>
          <p:cNvSpPr txBox="1"/>
          <p:nvPr/>
        </p:nvSpPr>
        <p:spPr>
          <a:xfrm>
            <a:off x="593156" y="-3889890"/>
            <a:ext cx="45719" cy="2950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784AD0-8830-65CC-5DA5-98A83EECE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047" y="332173"/>
            <a:ext cx="1081095" cy="115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D6536CAEBEDA448B3B98999EA96DCA" ma:contentTypeVersion="14" ma:contentTypeDescription="Create a new document." ma:contentTypeScope="" ma:versionID="3b99e4823a997ba3e7fef1bf05655dfd">
  <xsd:schema xmlns:xsd="http://www.w3.org/2001/XMLSchema" xmlns:xs="http://www.w3.org/2001/XMLSchema" xmlns:p="http://schemas.microsoft.com/office/2006/metadata/properties" xmlns:ns3="19b74c25-2d19-4afe-846c-4d98f5d5882f" xmlns:ns4="ebf9b7ef-2449-4eff-bb9b-f7d7af8126ac" targetNamespace="http://schemas.microsoft.com/office/2006/metadata/properties" ma:root="true" ma:fieldsID="868ec8dd66852a8585377be1ebe94afc" ns3:_="" ns4:_="">
    <xsd:import namespace="19b74c25-2d19-4afe-846c-4d98f5d5882f"/>
    <xsd:import namespace="ebf9b7ef-2449-4eff-bb9b-f7d7af8126a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b74c25-2d19-4afe-846c-4d98f5d588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f9b7ef-2449-4eff-bb9b-f7d7af8126ac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9b74c25-2d19-4afe-846c-4d98f5d5882f" xsi:nil="true"/>
  </documentManagement>
</p:properties>
</file>

<file path=customXml/itemProps1.xml><?xml version="1.0" encoding="utf-8"?>
<ds:datastoreItem xmlns:ds="http://schemas.openxmlformats.org/officeDocument/2006/customXml" ds:itemID="{4DED61A9-0CBD-4B5A-B0F3-5A045FDE0A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1EC5C2-BF6C-497F-8FBF-A399EA5FF4C3}">
  <ds:schemaRefs>
    <ds:schemaRef ds:uri="19b74c25-2d19-4afe-846c-4d98f5d5882f"/>
    <ds:schemaRef ds:uri="ebf9b7ef-2449-4eff-bb9b-f7d7af8126a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1C2CBF1-A8F7-4556-A680-CFE314FC2270}">
  <ds:schemaRefs>
    <ds:schemaRef ds:uri="19b74c25-2d19-4afe-846c-4d98f5d5882f"/>
    <ds:schemaRef ds:uri="ebf9b7ef-2449-4eff-bb9b-f7d7af8126a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revision>1</cp:revision>
  <dcterms:created xsi:type="dcterms:W3CDTF">2022-11-01T17:44:43Z</dcterms:created>
  <dcterms:modified xsi:type="dcterms:W3CDTF">2025-09-20T16:21:49Z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0x01010060D6536CAEBEDA448B3B98999EA96DCA</vt:lpwstr>
  </property>
</Properties>
</file>