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59" r:id="rId7"/>
    <p:sldId id="261" r:id="rId8"/>
    <p:sldId id="262" r:id="rId9"/>
    <p:sldId id="263" r:id="rId10"/>
    <p:sldId id="260" r:id="rId11"/>
    <p:sldId id="264" r:id="rId12"/>
    <p:sldId id="265" r:id="rId13"/>
    <p:sldId id="266" r:id="rId14"/>
    <p:sldId id="267" r:id="rId15"/>
    <p:sldId id="268" r:id="rId16"/>
    <p:sldId id="269"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403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nna Grant" userId="c657346d-245a-4384-8cc9-8ad62d0114c0" providerId="ADAL" clId="{142A5D04-E3EE-4CDB-BACC-646F36B59FF5}"/>
    <pc:docChg chg="modSld">
      <pc:chgData name="Donna Grant" userId="c657346d-245a-4384-8cc9-8ad62d0114c0" providerId="ADAL" clId="{142A5D04-E3EE-4CDB-BACC-646F36B59FF5}" dt="2024-09-25T11:06:31.219" v="28" actId="20577"/>
      <pc:docMkLst>
        <pc:docMk/>
      </pc:docMkLst>
      <pc:sldChg chg="modSp mod">
        <pc:chgData name="Donna Grant" userId="c657346d-245a-4384-8cc9-8ad62d0114c0" providerId="ADAL" clId="{142A5D04-E3EE-4CDB-BACC-646F36B59FF5}" dt="2024-09-25T11:06:31.219" v="28" actId="20577"/>
        <pc:sldMkLst>
          <pc:docMk/>
          <pc:sldMk cId="1616014898" sldId="265"/>
        </pc:sldMkLst>
        <pc:spChg chg="mod">
          <ac:chgData name="Donna Grant" userId="c657346d-245a-4384-8cc9-8ad62d0114c0" providerId="ADAL" clId="{142A5D04-E3EE-4CDB-BACC-646F36B59FF5}" dt="2024-09-25T11:06:31.219" v="28" actId="20577"/>
          <ac:spMkLst>
            <pc:docMk/>
            <pc:sldMk cId="1616014898" sldId="265"/>
            <ac:spMk id="3" creationId="{E0BFF5D1-B263-2367-4A9C-7DB3D5D85FCA}"/>
          </ac:spMkLst>
        </pc:spChg>
      </pc:sldChg>
    </pc:docChg>
  </pc:docChgLst>
  <pc:docChgLst>
    <pc:chgData name="Donna Grant" userId="c657346d-245a-4384-8cc9-8ad62d0114c0" providerId="ADAL" clId="{9E2D5C66-2ACF-4859-BBC4-EDAD52DB844B}"/>
    <pc:docChg chg="custSel modSld">
      <pc:chgData name="Donna Grant" userId="c657346d-245a-4384-8cc9-8ad62d0114c0" providerId="ADAL" clId="{9E2D5C66-2ACF-4859-BBC4-EDAD52DB844B}" dt="2024-09-02T18:32:09.709" v="424" actId="20577"/>
      <pc:docMkLst>
        <pc:docMk/>
      </pc:docMkLst>
      <pc:sldChg chg="modSp mod">
        <pc:chgData name="Donna Grant" userId="c657346d-245a-4384-8cc9-8ad62d0114c0" providerId="ADAL" clId="{9E2D5C66-2ACF-4859-BBC4-EDAD52DB844B}" dt="2024-09-02T18:28:05.860" v="1" actId="20577"/>
        <pc:sldMkLst>
          <pc:docMk/>
          <pc:sldMk cId="633154562" sldId="260"/>
        </pc:sldMkLst>
        <pc:spChg chg="mod">
          <ac:chgData name="Donna Grant" userId="c657346d-245a-4384-8cc9-8ad62d0114c0" providerId="ADAL" clId="{9E2D5C66-2ACF-4859-BBC4-EDAD52DB844B}" dt="2024-09-02T18:28:05.860" v="1" actId="20577"/>
          <ac:spMkLst>
            <pc:docMk/>
            <pc:sldMk cId="633154562" sldId="260"/>
            <ac:spMk id="3" creationId="{E0BFF5D1-B263-2367-4A9C-7DB3D5D85FCA}"/>
          </ac:spMkLst>
        </pc:spChg>
      </pc:sldChg>
      <pc:sldChg chg="modSp mod">
        <pc:chgData name="Donna Grant" userId="c657346d-245a-4384-8cc9-8ad62d0114c0" providerId="ADAL" clId="{9E2D5C66-2ACF-4859-BBC4-EDAD52DB844B}" dt="2024-09-02T18:28:47.370" v="20" actId="20577"/>
        <pc:sldMkLst>
          <pc:docMk/>
          <pc:sldMk cId="714801307" sldId="264"/>
        </pc:sldMkLst>
        <pc:spChg chg="mod">
          <ac:chgData name="Donna Grant" userId="c657346d-245a-4384-8cc9-8ad62d0114c0" providerId="ADAL" clId="{9E2D5C66-2ACF-4859-BBC4-EDAD52DB844B}" dt="2024-09-02T18:28:47.370" v="20" actId="20577"/>
          <ac:spMkLst>
            <pc:docMk/>
            <pc:sldMk cId="714801307" sldId="264"/>
            <ac:spMk id="3" creationId="{E0BFF5D1-B263-2367-4A9C-7DB3D5D85FCA}"/>
          </ac:spMkLst>
        </pc:spChg>
      </pc:sldChg>
      <pc:sldChg chg="modSp mod">
        <pc:chgData name="Donna Grant" userId="c657346d-245a-4384-8cc9-8ad62d0114c0" providerId="ADAL" clId="{9E2D5C66-2ACF-4859-BBC4-EDAD52DB844B}" dt="2024-09-02T18:30:20.372" v="253" actId="20577"/>
        <pc:sldMkLst>
          <pc:docMk/>
          <pc:sldMk cId="1616014898" sldId="265"/>
        </pc:sldMkLst>
        <pc:spChg chg="mod">
          <ac:chgData name="Donna Grant" userId="c657346d-245a-4384-8cc9-8ad62d0114c0" providerId="ADAL" clId="{9E2D5C66-2ACF-4859-BBC4-EDAD52DB844B}" dt="2024-09-02T18:30:20.372" v="253" actId="20577"/>
          <ac:spMkLst>
            <pc:docMk/>
            <pc:sldMk cId="1616014898" sldId="265"/>
            <ac:spMk id="3" creationId="{E0BFF5D1-B263-2367-4A9C-7DB3D5D85FCA}"/>
          </ac:spMkLst>
        </pc:spChg>
      </pc:sldChg>
      <pc:sldChg chg="modSp mod">
        <pc:chgData name="Donna Grant" userId="c657346d-245a-4384-8cc9-8ad62d0114c0" providerId="ADAL" clId="{9E2D5C66-2ACF-4859-BBC4-EDAD52DB844B}" dt="2024-09-02T18:32:09.709" v="424" actId="20577"/>
        <pc:sldMkLst>
          <pc:docMk/>
          <pc:sldMk cId="28317764" sldId="269"/>
        </pc:sldMkLst>
        <pc:spChg chg="mod">
          <ac:chgData name="Donna Grant" userId="c657346d-245a-4384-8cc9-8ad62d0114c0" providerId="ADAL" clId="{9E2D5C66-2ACF-4859-BBC4-EDAD52DB844B}" dt="2024-09-02T18:32:09.709" v="424" actId="20577"/>
          <ac:spMkLst>
            <pc:docMk/>
            <pc:sldMk cId="28317764" sldId="269"/>
            <ac:spMk id="3" creationId="{E0BFF5D1-B263-2367-4A9C-7DB3D5D85FCA}"/>
          </ac:spMkLst>
        </pc:spChg>
      </pc:sldChg>
    </pc:docChg>
  </pc:docChgLst>
  <pc:docChgLst>
    <pc:chgData name="Donna Grant" userId="S::dgrant@hayton.cumbria.sch.uk::c657346d-245a-4384-8cc9-8ad62d0114c0" providerId="AD" clId="Web-{7DB9A664-7F85-512E-2673-F4A70A5586A7}"/>
    <pc:docChg chg="modSld modMainMaster">
      <pc:chgData name="Donna Grant" userId="S::dgrant@hayton.cumbria.sch.uk::c657346d-245a-4384-8cc9-8ad62d0114c0" providerId="AD" clId="Web-{7DB9A664-7F85-512E-2673-F4A70A5586A7}" dt="2023-11-03T12:27:06.983" v="20"/>
      <pc:docMkLst>
        <pc:docMk/>
      </pc:docMkLst>
      <pc:sldChg chg="addSp delSp modSp">
        <pc:chgData name="Donna Grant" userId="S::dgrant@hayton.cumbria.sch.uk::c657346d-245a-4384-8cc9-8ad62d0114c0" providerId="AD" clId="Web-{7DB9A664-7F85-512E-2673-F4A70A5586A7}" dt="2023-11-03T12:26:45.842" v="19"/>
        <pc:sldMkLst>
          <pc:docMk/>
          <pc:sldMk cId="2590413957" sldId="256"/>
        </pc:sldMkLst>
        <pc:spChg chg="add del mod">
          <ac:chgData name="Donna Grant" userId="S::dgrant@hayton.cumbria.sch.uk::c657346d-245a-4384-8cc9-8ad62d0114c0" providerId="AD" clId="Web-{7DB9A664-7F85-512E-2673-F4A70A5586A7}" dt="2023-11-03T12:25:25.480" v="2"/>
          <ac:spMkLst>
            <pc:docMk/>
            <pc:sldMk cId="2590413957" sldId="256"/>
            <ac:spMk id="4" creationId="{23CFC2E2-5598-9F45-21F0-F48E5339C3D8}"/>
          </ac:spMkLst>
        </pc:spChg>
        <pc:spChg chg="add del mod">
          <ac:chgData name="Donna Grant" userId="S::dgrant@hayton.cumbria.sch.uk::c657346d-245a-4384-8cc9-8ad62d0114c0" providerId="AD" clId="Web-{7DB9A664-7F85-512E-2673-F4A70A5586A7}" dt="2023-11-03T12:26:13.419" v="15"/>
          <ac:spMkLst>
            <pc:docMk/>
            <pc:sldMk cId="2590413957" sldId="256"/>
            <ac:spMk id="5" creationId="{2CC33F32-9733-F28D-A7BA-41A1280C137D}"/>
          </ac:spMkLst>
        </pc:spChg>
        <pc:spChg chg="add mod">
          <ac:chgData name="Donna Grant" userId="S::dgrant@hayton.cumbria.sch.uk::c657346d-245a-4384-8cc9-8ad62d0114c0" providerId="AD" clId="Web-{7DB9A664-7F85-512E-2673-F4A70A5586A7}" dt="2023-11-03T12:26:45.842" v="19"/>
          <ac:spMkLst>
            <pc:docMk/>
            <pc:sldMk cId="2590413957" sldId="256"/>
            <ac:spMk id="6" creationId="{7EE58575-6310-5578-387F-D02EAA72583E}"/>
          </ac:spMkLst>
        </pc:spChg>
      </pc:sldChg>
      <pc:sldChg chg="addSp modSp">
        <pc:chgData name="Donna Grant" userId="S::dgrant@hayton.cumbria.sch.uk::c657346d-245a-4384-8cc9-8ad62d0114c0" providerId="AD" clId="Web-{7DB9A664-7F85-512E-2673-F4A70A5586A7}" dt="2023-11-03T12:27:06.983" v="20"/>
        <pc:sldMkLst>
          <pc:docMk/>
          <pc:sldMk cId="3531941011" sldId="258"/>
        </pc:sldMkLst>
        <pc:spChg chg="add mod">
          <ac:chgData name="Donna Grant" userId="S::dgrant@hayton.cumbria.sch.uk::c657346d-245a-4384-8cc9-8ad62d0114c0" providerId="AD" clId="Web-{7DB9A664-7F85-512E-2673-F4A70A5586A7}" dt="2023-11-03T12:27:06.983" v="20"/>
          <ac:spMkLst>
            <pc:docMk/>
            <pc:sldMk cId="3531941011" sldId="258"/>
            <ac:spMk id="5" creationId="{08225B41-5468-1225-2936-27598A3005C2}"/>
          </ac:spMkLst>
        </pc:spChg>
      </pc:sldChg>
      <pc:sldChg chg="addSp modSp">
        <pc:chgData name="Donna Grant" userId="S::dgrant@hayton.cumbria.sch.uk::c657346d-245a-4384-8cc9-8ad62d0114c0" providerId="AD" clId="Web-{7DB9A664-7F85-512E-2673-F4A70A5586A7}" dt="2023-11-03T12:27:06.983" v="20"/>
        <pc:sldMkLst>
          <pc:docMk/>
          <pc:sldMk cId="1350157894" sldId="259"/>
        </pc:sldMkLst>
        <pc:spChg chg="add mod">
          <ac:chgData name="Donna Grant" userId="S::dgrant@hayton.cumbria.sch.uk::c657346d-245a-4384-8cc9-8ad62d0114c0" providerId="AD" clId="Web-{7DB9A664-7F85-512E-2673-F4A70A5586A7}" dt="2023-11-03T12:27:06.983" v="20"/>
          <ac:spMkLst>
            <pc:docMk/>
            <pc:sldMk cId="1350157894" sldId="259"/>
            <ac:spMk id="5" creationId="{95C15DE5-2E5D-AD2C-A920-C5F3AF445FC9}"/>
          </ac:spMkLst>
        </pc:spChg>
      </pc:sldChg>
      <pc:sldChg chg="addSp modSp">
        <pc:chgData name="Donna Grant" userId="S::dgrant@hayton.cumbria.sch.uk::c657346d-245a-4384-8cc9-8ad62d0114c0" providerId="AD" clId="Web-{7DB9A664-7F85-512E-2673-F4A70A5586A7}" dt="2023-11-03T12:27:06.983" v="20"/>
        <pc:sldMkLst>
          <pc:docMk/>
          <pc:sldMk cId="633154562" sldId="260"/>
        </pc:sldMkLst>
        <pc:spChg chg="add mod">
          <ac:chgData name="Donna Grant" userId="S::dgrant@hayton.cumbria.sch.uk::c657346d-245a-4384-8cc9-8ad62d0114c0" providerId="AD" clId="Web-{7DB9A664-7F85-512E-2673-F4A70A5586A7}" dt="2023-11-03T12:27:06.983" v="20"/>
          <ac:spMkLst>
            <pc:docMk/>
            <pc:sldMk cId="633154562" sldId="260"/>
            <ac:spMk id="5" creationId="{F7CD14BF-D724-F8F2-2B74-A66114D83720}"/>
          </ac:spMkLst>
        </pc:spChg>
      </pc:sldChg>
      <pc:sldChg chg="addSp modSp">
        <pc:chgData name="Donna Grant" userId="S::dgrant@hayton.cumbria.sch.uk::c657346d-245a-4384-8cc9-8ad62d0114c0" providerId="AD" clId="Web-{7DB9A664-7F85-512E-2673-F4A70A5586A7}" dt="2023-11-03T12:27:06.983" v="20"/>
        <pc:sldMkLst>
          <pc:docMk/>
          <pc:sldMk cId="2276327932" sldId="261"/>
        </pc:sldMkLst>
        <pc:spChg chg="add mod">
          <ac:chgData name="Donna Grant" userId="S::dgrant@hayton.cumbria.sch.uk::c657346d-245a-4384-8cc9-8ad62d0114c0" providerId="AD" clId="Web-{7DB9A664-7F85-512E-2673-F4A70A5586A7}" dt="2023-11-03T12:27:06.983" v="20"/>
          <ac:spMkLst>
            <pc:docMk/>
            <pc:sldMk cId="2276327932" sldId="261"/>
            <ac:spMk id="5" creationId="{9FE3A178-3D08-A800-AAAC-410390CE5140}"/>
          </ac:spMkLst>
        </pc:spChg>
      </pc:sldChg>
      <pc:sldChg chg="addSp modSp">
        <pc:chgData name="Donna Grant" userId="S::dgrant@hayton.cumbria.sch.uk::c657346d-245a-4384-8cc9-8ad62d0114c0" providerId="AD" clId="Web-{7DB9A664-7F85-512E-2673-F4A70A5586A7}" dt="2023-11-03T12:27:06.983" v="20"/>
        <pc:sldMkLst>
          <pc:docMk/>
          <pc:sldMk cId="3704254655" sldId="262"/>
        </pc:sldMkLst>
        <pc:spChg chg="add mod">
          <ac:chgData name="Donna Grant" userId="S::dgrant@hayton.cumbria.sch.uk::c657346d-245a-4384-8cc9-8ad62d0114c0" providerId="AD" clId="Web-{7DB9A664-7F85-512E-2673-F4A70A5586A7}" dt="2023-11-03T12:27:06.983" v="20"/>
          <ac:spMkLst>
            <pc:docMk/>
            <pc:sldMk cId="3704254655" sldId="262"/>
            <ac:spMk id="5" creationId="{E35E94D1-41C7-C661-52D1-2E701883DB54}"/>
          </ac:spMkLst>
        </pc:spChg>
      </pc:sldChg>
      <pc:sldChg chg="addSp modSp">
        <pc:chgData name="Donna Grant" userId="S::dgrant@hayton.cumbria.sch.uk::c657346d-245a-4384-8cc9-8ad62d0114c0" providerId="AD" clId="Web-{7DB9A664-7F85-512E-2673-F4A70A5586A7}" dt="2023-11-03T12:27:06.983" v="20"/>
        <pc:sldMkLst>
          <pc:docMk/>
          <pc:sldMk cId="814201946" sldId="263"/>
        </pc:sldMkLst>
        <pc:spChg chg="add mod">
          <ac:chgData name="Donna Grant" userId="S::dgrant@hayton.cumbria.sch.uk::c657346d-245a-4384-8cc9-8ad62d0114c0" providerId="AD" clId="Web-{7DB9A664-7F85-512E-2673-F4A70A5586A7}" dt="2023-11-03T12:27:06.983" v="20"/>
          <ac:spMkLst>
            <pc:docMk/>
            <pc:sldMk cId="814201946" sldId="263"/>
            <ac:spMk id="5" creationId="{7CAC32CA-F082-BF4E-2205-7414128AE853}"/>
          </ac:spMkLst>
        </pc:spChg>
      </pc:sldChg>
      <pc:sldChg chg="addSp modSp">
        <pc:chgData name="Donna Grant" userId="S::dgrant@hayton.cumbria.sch.uk::c657346d-245a-4384-8cc9-8ad62d0114c0" providerId="AD" clId="Web-{7DB9A664-7F85-512E-2673-F4A70A5586A7}" dt="2023-11-03T12:27:06.983" v="20"/>
        <pc:sldMkLst>
          <pc:docMk/>
          <pc:sldMk cId="714801307" sldId="264"/>
        </pc:sldMkLst>
        <pc:spChg chg="add mod">
          <ac:chgData name="Donna Grant" userId="S::dgrant@hayton.cumbria.sch.uk::c657346d-245a-4384-8cc9-8ad62d0114c0" providerId="AD" clId="Web-{7DB9A664-7F85-512E-2673-F4A70A5586A7}" dt="2023-11-03T12:27:06.983" v="20"/>
          <ac:spMkLst>
            <pc:docMk/>
            <pc:sldMk cId="714801307" sldId="264"/>
            <ac:spMk id="5" creationId="{8209916A-A367-2CB9-9634-1FB8AD2F829D}"/>
          </ac:spMkLst>
        </pc:spChg>
      </pc:sldChg>
      <pc:sldChg chg="addSp modSp">
        <pc:chgData name="Donna Grant" userId="S::dgrant@hayton.cumbria.sch.uk::c657346d-245a-4384-8cc9-8ad62d0114c0" providerId="AD" clId="Web-{7DB9A664-7F85-512E-2673-F4A70A5586A7}" dt="2023-11-03T12:27:06.983" v="20"/>
        <pc:sldMkLst>
          <pc:docMk/>
          <pc:sldMk cId="1616014898" sldId="265"/>
        </pc:sldMkLst>
        <pc:spChg chg="add mod">
          <ac:chgData name="Donna Grant" userId="S::dgrant@hayton.cumbria.sch.uk::c657346d-245a-4384-8cc9-8ad62d0114c0" providerId="AD" clId="Web-{7DB9A664-7F85-512E-2673-F4A70A5586A7}" dt="2023-11-03T12:27:06.983" v="20"/>
          <ac:spMkLst>
            <pc:docMk/>
            <pc:sldMk cId="1616014898" sldId="265"/>
            <ac:spMk id="5" creationId="{174429C5-0806-B774-16B8-06C7EE6BC4F5}"/>
          </ac:spMkLst>
        </pc:spChg>
      </pc:sldChg>
      <pc:sldChg chg="addSp modSp">
        <pc:chgData name="Donna Grant" userId="S::dgrant@hayton.cumbria.sch.uk::c657346d-245a-4384-8cc9-8ad62d0114c0" providerId="AD" clId="Web-{7DB9A664-7F85-512E-2673-F4A70A5586A7}" dt="2023-11-03T12:27:06.983" v="20"/>
        <pc:sldMkLst>
          <pc:docMk/>
          <pc:sldMk cId="4279883730" sldId="266"/>
        </pc:sldMkLst>
        <pc:spChg chg="add mod">
          <ac:chgData name="Donna Grant" userId="S::dgrant@hayton.cumbria.sch.uk::c657346d-245a-4384-8cc9-8ad62d0114c0" providerId="AD" clId="Web-{7DB9A664-7F85-512E-2673-F4A70A5586A7}" dt="2023-11-03T12:27:06.983" v="20"/>
          <ac:spMkLst>
            <pc:docMk/>
            <pc:sldMk cId="4279883730" sldId="266"/>
            <ac:spMk id="5" creationId="{C8A6845B-ADF4-5F0A-8CC0-17F06934EFAE}"/>
          </ac:spMkLst>
        </pc:spChg>
      </pc:sldChg>
      <pc:sldChg chg="addSp modSp">
        <pc:chgData name="Donna Grant" userId="S::dgrant@hayton.cumbria.sch.uk::c657346d-245a-4384-8cc9-8ad62d0114c0" providerId="AD" clId="Web-{7DB9A664-7F85-512E-2673-F4A70A5586A7}" dt="2023-11-03T12:27:06.983" v="20"/>
        <pc:sldMkLst>
          <pc:docMk/>
          <pc:sldMk cId="1522325339" sldId="267"/>
        </pc:sldMkLst>
        <pc:spChg chg="add mod">
          <ac:chgData name="Donna Grant" userId="S::dgrant@hayton.cumbria.sch.uk::c657346d-245a-4384-8cc9-8ad62d0114c0" providerId="AD" clId="Web-{7DB9A664-7F85-512E-2673-F4A70A5586A7}" dt="2023-11-03T12:27:06.983" v="20"/>
          <ac:spMkLst>
            <pc:docMk/>
            <pc:sldMk cId="1522325339" sldId="267"/>
            <ac:spMk id="5" creationId="{1ECAC60E-9AC9-6651-4948-D90C6EFA7389}"/>
          </ac:spMkLst>
        </pc:spChg>
      </pc:sldChg>
      <pc:sldChg chg="addSp modSp">
        <pc:chgData name="Donna Grant" userId="S::dgrant@hayton.cumbria.sch.uk::c657346d-245a-4384-8cc9-8ad62d0114c0" providerId="AD" clId="Web-{7DB9A664-7F85-512E-2673-F4A70A5586A7}" dt="2023-11-03T12:27:06.983" v="20"/>
        <pc:sldMkLst>
          <pc:docMk/>
          <pc:sldMk cId="4017088122" sldId="268"/>
        </pc:sldMkLst>
        <pc:spChg chg="add mod">
          <ac:chgData name="Donna Grant" userId="S::dgrant@hayton.cumbria.sch.uk::c657346d-245a-4384-8cc9-8ad62d0114c0" providerId="AD" clId="Web-{7DB9A664-7F85-512E-2673-F4A70A5586A7}" dt="2023-11-03T12:27:06.983" v="20"/>
          <ac:spMkLst>
            <pc:docMk/>
            <pc:sldMk cId="4017088122" sldId="268"/>
            <ac:spMk id="5" creationId="{4ED14973-E82F-4955-AA25-62C1837BF6EA}"/>
          </ac:spMkLst>
        </pc:spChg>
      </pc:sldChg>
      <pc:sldChg chg="addSp modSp">
        <pc:chgData name="Donna Grant" userId="S::dgrant@hayton.cumbria.sch.uk::c657346d-245a-4384-8cc9-8ad62d0114c0" providerId="AD" clId="Web-{7DB9A664-7F85-512E-2673-F4A70A5586A7}" dt="2023-11-03T12:27:06.983" v="20"/>
        <pc:sldMkLst>
          <pc:docMk/>
          <pc:sldMk cId="28317764" sldId="269"/>
        </pc:sldMkLst>
        <pc:spChg chg="add mod">
          <ac:chgData name="Donna Grant" userId="S::dgrant@hayton.cumbria.sch.uk::c657346d-245a-4384-8cc9-8ad62d0114c0" providerId="AD" clId="Web-{7DB9A664-7F85-512E-2673-F4A70A5586A7}" dt="2023-11-03T12:27:06.983" v="20"/>
          <ac:spMkLst>
            <pc:docMk/>
            <pc:sldMk cId="28317764" sldId="269"/>
            <ac:spMk id="6" creationId="{597975DE-7C9B-3057-037A-4B4EDD75D0BC}"/>
          </ac:spMkLst>
        </pc:spChg>
      </pc:sldChg>
      <pc:sldChg chg="addSp modSp">
        <pc:chgData name="Donna Grant" userId="S::dgrant@hayton.cumbria.sch.uk::c657346d-245a-4384-8cc9-8ad62d0114c0" providerId="AD" clId="Web-{7DB9A664-7F85-512E-2673-F4A70A5586A7}" dt="2023-11-03T12:27:06.983" v="20"/>
        <pc:sldMkLst>
          <pc:docMk/>
          <pc:sldMk cId="1892462225" sldId="270"/>
        </pc:sldMkLst>
        <pc:spChg chg="add mod">
          <ac:chgData name="Donna Grant" userId="S::dgrant@hayton.cumbria.sch.uk::c657346d-245a-4384-8cc9-8ad62d0114c0" providerId="AD" clId="Web-{7DB9A664-7F85-512E-2673-F4A70A5586A7}" dt="2023-11-03T12:27:06.983" v="20"/>
          <ac:spMkLst>
            <pc:docMk/>
            <pc:sldMk cId="1892462225" sldId="270"/>
            <ac:spMk id="2" creationId="{BBC859BE-EEFC-3558-0CC3-3722AFA0BB9C}"/>
          </ac:spMkLst>
        </pc:spChg>
      </pc:sldChg>
      <pc:sldMasterChg chg="modSp mod modSldLayout">
        <pc:chgData name="Donna Grant" userId="S::dgrant@hayton.cumbria.sch.uk::c657346d-245a-4384-8cc9-8ad62d0114c0" providerId="AD" clId="Web-{7DB9A664-7F85-512E-2673-F4A70A5586A7}" dt="2023-11-03T12:27:06.983" v="20"/>
        <pc:sldMasterMkLst>
          <pc:docMk/>
          <pc:sldMasterMk cId="716746483" sldId="2147483648"/>
        </pc:sldMasterMkLst>
        <pc:spChg chg="mod">
          <ac:chgData name="Donna Grant" userId="S::dgrant@hayton.cumbria.sch.uk::c657346d-245a-4384-8cc9-8ad62d0114c0" providerId="AD" clId="Web-{7DB9A664-7F85-512E-2673-F4A70A5586A7}" dt="2023-11-03T12:27:06.983" v="20"/>
          <ac:spMkLst>
            <pc:docMk/>
            <pc:sldMasterMk cId="716746483" sldId="2147483648"/>
            <ac:spMk id="5" creationId="{EA5BA136-0126-5479-D6E1-8E33FA8B8C8E}"/>
          </ac:spMkLst>
        </pc:sp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3139704305" sldId="2147483649"/>
          </pc:sldLayoutMkLst>
          <pc:spChg chg="mod">
            <ac:chgData name="Donna Grant" userId="S::dgrant@hayton.cumbria.sch.uk::c657346d-245a-4384-8cc9-8ad62d0114c0" providerId="AD" clId="Web-{7DB9A664-7F85-512E-2673-F4A70A5586A7}" dt="2023-11-03T12:27:06.983" v="20"/>
            <ac:spMkLst>
              <pc:docMk/>
              <pc:sldMasterMk cId="716746483" sldId="2147483648"/>
              <pc:sldLayoutMk cId="3139704305" sldId="2147483649"/>
              <ac:spMk id="5" creationId="{DCBEA952-0B97-6BC4-8029-C88025969813}"/>
            </ac:spMkLst>
          </pc:spChg>
        </pc:sldLayout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1759555754" sldId="2147483650"/>
          </pc:sldLayoutMkLst>
          <pc:spChg chg="mod">
            <ac:chgData name="Donna Grant" userId="S::dgrant@hayton.cumbria.sch.uk::c657346d-245a-4384-8cc9-8ad62d0114c0" providerId="AD" clId="Web-{7DB9A664-7F85-512E-2673-F4A70A5586A7}" dt="2023-11-03T12:27:06.983" v="20"/>
            <ac:spMkLst>
              <pc:docMk/>
              <pc:sldMasterMk cId="716746483" sldId="2147483648"/>
              <pc:sldLayoutMk cId="1759555754" sldId="2147483650"/>
              <ac:spMk id="5" creationId="{8B18AF3D-2712-38BD-3A66-E6C981788687}"/>
            </ac:spMkLst>
          </pc:spChg>
        </pc:sldLayout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561586295" sldId="2147483651"/>
          </pc:sldLayoutMkLst>
          <pc:spChg chg="mod">
            <ac:chgData name="Donna Grant" userId="S::dgrant@hayton.cumbria.sch.uk::c657346d-245a-4384-8cc9-8ad62d0114c0" providerId="AD" clId="Web-{7DB9A664-7F85-512E-2673-F4A70A5586A7}" dt="2023-11-03T12:27:06.983" v="20"/>
            <ac:spMkLst>
              <pc:docMk/>
              <pc:sldMasterMk cId="716746483" sldId="2147483648"/>
              <pc:sldLayoutMk cId="561586295" sldId="2147483651"/>
              <ac:spMk id="5" creationId="{E71CE981-9A1A-520C-E48B-371E350F246F}"/>
            </ac:spMkLst>
          </pc:spChg>
        </pc:sldLayout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2470843745" sldId="2147483652"/>
          </pc:sldLayoutMkLst>
          <pc:spChg chg="mod">
            <ac:chgData name="Donna Grant" userId="S::dgrant@hayton.cumbria.sch.uk::c657346d-245a-4384-8cc9-8ad62d0114c0" providerId="AD" clId="Web-{7DB9A664-7F85-512E-2673-F4A70A5586A7}" dt="2023-11-03T12:27:06.983" v="20"/>
            <ac:spMkLst>
              <pc:docMk/>
              <pc:sldMasterMk cId="716746483" sldId="2147483648"/>
              <pc:sldLayoutMk cId="2470843745" sldId="2147483652"/>
              <ac:spMk id="6" creationId="{F6F1BEFB-CA04-BEAA-AAB1-064FAC52B31E}"/>
            </ac:spMkLst>
          </pc:spChg>
        </pc:sldLayout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3932273409" sldId="2147483653"/>
          </pc:sldLayoutMkLst>
          <pc:spChg chg="mod">
            <ac:chgData name="Donna Grant" userId="S::dgrant@hayton.cumbria.sch.uk::c657346d-245a-4384-8cc9-8ad62d0114c0" providerId="AD" clId="Web-{7DB9A664-7F85-512E-2673-F4A70A5586A7}" dt="2023-11-03T12:27:06.983" v="20"/>
            <ac:spMkLst>
              <pc:docMk/>
              <pc:sldMasterMk cId="716746483" sldId="2147483648"/>
              <pc:sldLayoutMk cId="3932273409" sldId="2147483653"/>
              <ac:spMk id="8" creationId="{8B8D6BEA-5C2F-AAD7-AA69-E3BE169FB157}"/>
            </ac:spMkLst>
          </pc:spChg>
        </pc:sldLayout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2606556552" sldId="2147483654"/>
          </pc:sldLayoutMkLst>
          <pc:spChg chg="mod">
            <ac:chgData name="Donna Grant" userId="S::dgrant@hayton.cumbria.sch.uk::c657346d-245a-4384-8cc9-8ad62d0114c0" providerId="AD" clId="Web-{7DB9A664-7F85-512E-2673-F4A70A5586A7}" dt="2023-11-03T12:27:06.983" v="20"/>
            <ac:spMkLst>
              <pc:docMk/>
              <pc:sldMasterMk cId="716746483" sldId="2147483648"/>
              <pc:sldLayoutMk cId="2606556552" sldId="2147483654"/>
              <ac:spMk id="4" creationId="{B7A08CD0-9854-3C71-0418-4A7348EF5D10}"/>
            </ac:spMkLst>
          </pc:spChg>
        </pc:sldLayout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918158582" sldId="2147483655"/>
          </pc:sldLayoutMkLst>
          <pc:spChg chg="mod">
            <ac:chgData name="Donna Grant" userId="S::dgrant@hayton.cumbria.sch.uk::c657346d-245a-4384-8cc9-8ad62d0114c0" providerId="AD" clId="Web-{7DB9A664-7F85-512E-2673-F4A70A5586A7}" dt="2023-11-03T12:27:06.983" v="20"/>
            <ac:spMkLst>
              <pc:docMk/>
              <pc:sldMasterMk cId="716746483" sldId="2147483648"/>
              <pc:sldLayoutMk cId="918158582" sldId="2147483655"/>
              <ac:spMk id="3" creationId="{0943158A-DE6B-CA9E-E4E3-124A6A4CEB3A}"/>
            </ac:spMkLst>
          </pc:spChg>
        </pc:sldLayout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2090630410" sldId="2147483656"/>
          </pc:sldLayoutMkLst>
          <pc:spChg chg="mod">
            <ac:chgData name="Donna Grant" userId="S::dgrant@hayton.cumbria.sch.uk::c657346d-245a-4384-8cc9-8ad62d0114c0" providerId="AD" clId="Web-{7DB9A664-7F85-512E-2673-F4A70A5586A7}" dt="2023-11-03T12:27:06.983" v="20"/>
            <ac:spMkLst>
              <pc:docMk/>
              <pc:sldMasterMk cId="716746483" sldId="2147483648"/>
              <pc:sldLayoutMk cId="2090630410" sldId="2147483656"/>
              <ac:spMk id="6" creationId="{F3B247E3-6080-7A43-AB33-98E3D65EF895}"/>
            </ac:spMkLst>
          </pc:spChg>
        </pc:sldLayout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419329040" sldId="2147483657"/>
          </pc:sldLayoutMkLst>
          <pc:spChg chg="mod">
            <ac:chgData name="Donna Grant" userId="S::dgrant@hayton.cumbria.sch.uk::c657346d-245a-4384-8cc9-8ad62d0114c0" providerId="AD" clId="Web-{7DB9A664-7F85-512E-2673-F4A70A5586A7}" dt="2023-11-03T12:27:06.983" v="20"/>
            <ac:spMkLst>
              <pc:docMk/>
              <pc:sldMasterMk cId="716746483" sldId="2147483648"/>
              <pc:sldLayoutMk cId="419329040" sldId="2147483657"/>
              <ac:spMk id="6" creationId="{D508A767-5319-27D5-7D05-A60170F69488}"/>
            </ac:spMkLst>
          </pc:spChg>
        </pc:sldLayout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1808028406" sldId="2147483658"/>
          </pc:sldLayoutMkLst>
          <pc:spChg chg="mod">
            <ac:chgData name="Donna Grant" userId="S::dgrant@hayton.cumbria.sch.uk::c657346d-245a-4384-8cc9-8ad62d0114c0" providerId="AD" clId="Web-{7DB9A664-7F85-512E-2673-F4A70A5586A7}" dt="2023-11-03T12:27:06.983" v="20"/>
            <ac:spMkLst>
              <pc:docMk/>
              <pc:sldMasterMk cId="716746483" sldId="2147483648"/>
              <pc:sldLayoutMk cId="1808028406" sldId="2147483658"/>
              <ac:spMk id="5" creationId="{91CD1BC0-B55B-6081-0919-DF7E8C45D6DC}"/>
            </ac:spMkLst>
          </pc:spChg>
        </pc:sldLayoutChg>
        <pc:sldLayoutChg chg="modSp mod">
          <pc:chgData name="Donna Grant" userId="S::dgrant@hayton.cumbria.sch.uk::c657346d-245a-4384-8cc9-8ad62d0114c0" providerId="AD" clId="Web-{7DB9A664-7F85-512E-2673-F4A70A5586A7}" dt="2023-11-03T12:27:06.983" v="20"/>
          <pc:sldLayoutMkLst>
            <pc:docMk/>
            <pc:sldMasterMk cId="716746483" sldId="2147483648"/>
            <pc:sldLayoutMk cId="3368742732" sldId="2147483659"/>
          </pc:sldLayoutMkLst>
          <pc:spChg chg="mod">
            <ac:chgData name="Donna Grant" userId="S::dgrant@hayton.cumbria.sch.uk::c657346d-245a-4384-8cc9-8ad62d0114c0" providerId="AD" clId="Web-{7DB9A664-7F85-512E-2673-F4A70A5586A7}" dt="2023-11-03T12:27:06.983" v="20"/>
            <ac:spMkLst>
              <pc:docMk/>
              <pc:sldMasterMk cId="716746483" sldId="2147483648"/>
              <pc:sldLayoutMk cId="3368742732" sldId="2147483659"/>
              <ac:spMk id="5" creationId="{8D21CCB4-8CA7-A123-A938-ADFE206BC53E}"/>
            </ac:spMkLst>
          </pc:spChg>
        </pc:sldLayoutChg>
      </pc:sldMasterChg>
    </pc:docChg>
  </pc:docChgLst>
  <pc:docChgLst>
    <pc:chgData name="Donna Grant" userId="c657346d-245a-4384-8cc9-8ad62d0114c0" providerId="ADAL" clId="{931E3D04-429E-424B-AFA9-C50135AB15AF}"/>
    <pc:docChg chg="custSel addSld delSld modSld">
      <pc:chgData name="Donna Grant" userId="c657346d-245a-4384-8cc9-8ad62d0114c0" providerId="ADAL" clId="{931E3D04-429E-424B-AFA9-C50135AB15AF}" dt="2023-10-18T17:14:01.603" v="7122" actId="20577"/>
      <pc:docMkLst>
        <pc:docMk/>
      </pc:docMkLst>
      <pc:sldChg chg="modSp mod">
        <pc:chgData name="Donna Grant" userId="c657346d-245a-4384-8cc9-8ad62d0114c0" providerId="ADAL" clId="{931E3D04-429E-424B-AFA9-C50135AB15AF}" dt="2023-10-18T17:14:01.603" v="7122" actId="20577"/>
        <pc:sldMkLst>
          <pc:docMk/>
          <pc:sldMk cId="2590413957" sldId="256"/>
        </pc:sldMkLst>
        <pc:spChg chg="mod">
          <ac:chgData name="Donna Grant" userId="c657346d-245a-4384-8cc9-8ad62d0114c0" providerId="ADAL" clId="{931E3D04-429E-424B-AFA9-C50135AB15AF}" dt="2023-10-18T17:14:01.603" v="7122" actId="20577"/>
          <ac:spMkLst>
            <pc:docMk/>
            <pc:sldMk cId="2590413957" sldId="256"/>
            <ac:spMk id="3" creationId="{E0BFF5D1-B263-2367-4A9C-7DB3D5D85FCA}"/>
          </ac:spMkLst>
        </pc:spChg>
      </pc:sldChg>
      <pc:sldChg chg="del">
        <pc:chgData name="Donna Grant" userId="c657346d-245a-4384-8cc9-8ad62d0114c0" providerId="ADAL" clId="{931E3D04-429E-424B-AFA9-C50135AB15AF}" dt="2023-10-18T17:11:50.812" v="7067" actId="2696"/>
        <pc:sldMkLst>
          <pc:docMk/>
          <pc:sldMk cId="4148864960" sldId="257"/>
        </pc:sldMkLst>
      </pc:sldChg>
      <pc:sldChg chg="modSp mod">
        <pc:chgData name="Donna Grant" userId="c657346d-245a-4384-8cc9-8ad62d0114c0" providerId="ADAL" clId="{931E3D04-429E-424B-AFA9-C50135AB15AF}" dt="2023-10-18T16:35:12.407" v="4580" actId="20577"/>
        <pc:sldMkLst>
          <pc:docMk/>
          <pc:sldMk cId="1350157894" sldId="259"/>
        </pc:sldMkLst>
        <pc:spChg chg="mod">
          <ac:chgData name="Donna Grant" userId="c657346d-245a-4384-8cc9-8ad62d0114c0" providerId="ADAL" clId="{931E3D04-429E-424B-AFA9-C50135AB15AF}" dt="2023-10-18T16:35:12.407" v="4580" actId="20577"/>
          <ac:spMkLst>
            <pc:docMk/>
            <pc:sldMk cId="1350157894" sldId="259"/>
            <ac:spMk id="3" creationId="{E0BFF5D1-B263-2367-4A9C-7DB3D5D85FCA}"/>
          </ac:spMkLst>
        </pc:spChg>
      </pc:sldChg>
      <pc:sldChg chg="addSp delSp modSp add mod">
        <pc:chgData name="Donna Grant" userId="c657346d-245a-4384-8cc9-8ad62d0114c0" providerId="ADAL" clId="{931E3D04-429E-424B-AFA9-C50135AB15AF}" dt="2023-10-18T13:49:11.639" v="754" actId="14826"/>
        <pc:sldMkLst>
          <pc:docMk/>
          <pc:sldMk cId="814201946" sldId="263"/>
        </pc:sldMkLst>
        <pc:spChg chg="mod">
          <ac:chgData name="Donna Grant" userId="c657346d-245a-4384-8cc9-8ad62d0114c0" providerId="ADAL" clId="{931E3D04-429E-424B-AFA9-C50135AB15AF}" dt="2023-10-18T13:37:03.696" v="21" actId="20577"/>
          <ac:spMkLst>
            <pc:docMk/>
            <pc:sldMk cId="814201946" sldId="263"/>
            <ac:spMk id="2" creationId="{482617CB-EB6F-E7E1-4EB4-2116F0AA313D}"/>
          </ac:spMkLst>
        </pc:spChg>
        <pc:spChg chg="mod">
          <ac:chgData name="Donna Grant" userId="c657346d-245a-4384-8cc9-8ad62d0114c0" providerId="ADAL" clId="{931E3D04-429E-424B-AFA9-C50135AB15AF}" dt="2023-10-18T13:42:14.966" v="744" actId="20577"/>
          <ac:spMkLst>
            <pc:docMk/>
            <pc:sldMk cId="814201946" sldId="263"/>
            <ac:spMk id="3" creationId="{E0BFF5D1-B263-2367-4A9C-7DB3D5D85FCA}"/>
          </ac:spMkLst>
        </pc:spChg>
        <pc:picChg chg="del mod">
          <ac:chgData name="Donna Grant" userId="c657346d-245a-4384-8cc9-8ad62d0114c0" providerId="ADAL" clId="{931E3D04-429E-424B-AFA9-C50135AB15AF}" dt="2023-10-18T13:42:01.843" v="725" actId="478"/>
          <ac:picMkLst>
            <pc:docMk/>
            <pc:sldMk cId="814201946" sldId="263"/>
            <ac:picMk id="6" creationId="{E7D52018-BB01-A9B8-15DE-E345DA74A745}"/>
          </ac:picMkLst>
        </pc:picChg>
        <pc:picChg chg="add mod">
          <ac:chgData name="Donna Grant" userId="c657346d-245a-4384-8cc9-8ad62d0114c0" providerId="ADAL" clId="{931E3D04-429E-424B-AFA9-C50135AB15AF}" dt="2023-10-18T13:49:11.639" v="754" actId="14826"/>
          <ac:picMkLst>
            <pc:docMk/>
            <pc:sldMk cId="814201946" sldId="263"/>
            <ac:picMk id="7" creationId="{00BD94D8-7AB3-4355-D2C4-6A9C35941BAE}"/>
          </ac:picMkLst>
        </pc:picChg>
        <pc:picChg chg="mod">
          <ac:chgData name="Donna Grant" userId="c657346d-245a-4384-8cc9-8ad62d0114c0" providerId="ADAL" clId="{931E3D04-429E-424B-AFA9-C50135AB15AF}" dt="2023-10-18T13:42:31.168" v="746" actId="14100"/>
          <ac:picMkLst>
            <pc:docMk/>
            <pc:sldMk cId="814201946" sldId="263"/>
            <ac:picMk id="8" creationId="{CB8A355F-A6EE-4FB2-6D7C-59C995B1700A}"/>
          </ac:picMkLst>
        </pc:picChg>
        <pc:picChg chg="mod">
          <ac:chgData name="Donna Grant" userId="c657346d-245a-4384-8cc9-8ad62d0114c0" providerId="ADAL" clId="{931E3D04-429E-424B-AFA9-C50135AB15AF}" dt="2023-10-18T13:45:13.198" v="753" actId="14100"/>
          <ac:picMkLst>
            <pc:docMk/>
            <pc:sldMk cId="814201946" sldId="263"/>
            <ac:picMk id="10" creationId="{E9D9121A-DC90-4732-DEFB-AC30F4228D42}"/>
          </ac:picMkLst>
        </pc:picChg>
      </pc:sldChg>
      <pc:sldChg chg="addSp delSp modSp add mod">
        <pc:chgData name="Donna Grant" userId="c657346d-245a-4384-8cc9-8ad62d0114c0" providerId="ADAL" clId="{931E3D04-429E-424B-AFA9-C50135AB15AF}" dt="2023-10-18T15:07:57.073" v="2030" actId="33524"/>
        <pc:sldMkLst>
          <pc:docMk/>
          <pc:sldMk cId="714801307" sldId="264"/>
        </pc:sldMkLst>
        <pc:spChg chg="mod">
          <ac:chgData name="Donna Grant" userId="c657346d-245a-4384-8cc9-8ad62d0114c0" providerId="ADAL" clId="{931E3D04-429E-424B-AFA9-C50135AB15AF}" dt="2023-10-18T14:02:29.108" v="780" actId="20577"/>
          <ac:spMkLst>
            <pc:docMk/>
            <pc:sldMk cId="714801307" sldId="264"/>
            <ac:spMk id="2" creationId="{482617CB-EB6F-E7E1-4EB4-2116F0AA313D}"/>
          </ac:spMkLst>
        </pc:spChg>
        <pc:spChg chg="mod">
          <ac:chgData name="Donna Grant" userId="c657346d-245a-4384-8cc9-8ad62d0114c0" providerId="ADAL" clId="{931E3D04-429E-424B-AFA9-C50135AB15AF}" dt="2023-10-18T15:07:57.073" v="2030" actId="33524"/>
          <ac:spMkLst>
            <pc:docMk/>
            <pc:sldMk cId="714801307" sldId="264"/>
            <ac:spMk id="3" creationId="{E0BFF5D1-B263-2367-4A9C-7DB3D5D85FCA}"/>
          </ac:spMkLst>
        </pc:spChg>
        <pc:picChg chg="mod">
          <ac:chgData name="Donna Grant" userId="c657346d-245a-4384-8cc9-8ad62d0114c0" providerId="ADAL" clId="{931E3D04-429E-424B-AFA9-C50135AB15AF}" dt="2023-10-18T15:06:11.792" v="1930" actId="14100"/>
          <ac:picMkLst>
            <pc:docMk/>
            <pc:sldMk cId="714801307" sldId="264"/>
            <ac:picMk id="6" creationId="{E7D52018-BB01-A9B8-15DE-E345DA74A745}"/>
          </ac:picMkLst>
        </pc:picChg>
        <pc:picChg chg="add mod">
          <ac:chgData name="Donna Grant" userId="c657346d-245a-4384-8cc9-8ad62d0114c0" providerId="ADAL" clId="{931E3D04-429E-424B-AFA9-C50135AB15AF}" dt="2023-10-18T15:06:22.119" v="1932" actId="1076"/>
          <ac:picMkLst>
            <pc:docMk/>
            <pc:sldMk cId="714801307" sldId="264"/>
            <ac:picMk id="7" creationId="{F12720A4-F19C-4E94-5552-DA73AC88C970}"/>
          </ac:picMkLst>
        </pc:picChg>
        <pc:picChg chg="mod">
          <ac:chgData name="Donna Grant" userId="c657346d-245a-4384-8cc9-8ad62d0114c0" providerId="ADAL" clId="{931E3D04-429E-424B-AFA9-C50135AB15AF}" dt="2023-10-18T15:06:25.057" v="1933" actId="1076"/>
          <ac:picMkLst>
            <pc:docMk/>
            <pc:sldMk cId="714801307" sldId="264"/>
            <ac:picMk id="8" creationId="{CB8A355F-A6EE-4FB2-6D7C-59C995B1700A}"/>
          </ac:picMkLst>
        </pc:picChg>
        <pc:picChg chg="del mod">
          <ac:chgData name="Donna Grant" userId="c657346d-245a-4384-8cc9-8ad62d0114c0" providerId="ADAL" clId="{931E3D04-429E-424B-AFA9-C50135AB15AF}" dt="2023-10-18T14:03:59.324" v="785" actId="478"/>
          <ac:picMkLst>
            <pc:docMk/>
            <pc:sldMk cId="714801307" sldId="264"/>
            <ac:picMk id="10" creationId="{E9D9121A-DC90-4732-DEFB-AC30F4228D42}"/>
          </ac:picMkLst>
        </pc:picChg>
      </pc:sldChg>
      <pc:sldChg chg="addSp delSp modSp add mod">
        <pc:chgData name="Donna Grant" userId="c657346d-245a-4384-8cc9-8ad62d0114c0" providerId="ADAL" clId="{931E3D04-429E-424B-AFA9-C50135AB15AF}" dt="2023-10-18T15:14:28.540" v="2748" actId="1076"/>
        <pc:sldMkLst>
          <pc:docMk/>
          <pc:sldMk cId="1616014898" sldId="265"/>
        </pc:sldMkLst>
        <pc:spChg chg="mod">
          <ac:chgData name="Donna Grant" userId="c657346d-245a-4384-8cc9-8ad62d0114c0" providerId="ADAL" clId="{931E3D04-429E-424B-AFA9-C50135AB15AF}" dt="2023-10-18T14:04:51.580" v="805" actId="20577"/>
          <ac:spMkLst>
            <pc:docMk/>
            <pc:sldMk cId="1616014898" sldId="265"/>
            <ac:spMk id="2" creationId="{482617CB-EB6F-E7E1-4EB4-2116F0AA313D}"/>
          </ac:spMkLst>
        </pc:spChg>
        <pc:spChg chg="mod">
          <ac:chgData name="Donna Grant" userId="c657346d-245a-4384-8cc9-8ad62d0114c0" providerId="ADAL" clId="{931E3D04-429E-424B-AFA9-C50135AB15AF}" dt="2023-10-18T15:14:28.540" v="2748" actId="1076"/>
          <ac:spMkLst>
            <pc:docMk/>
            <pc:sldMk cId="1616014898" sldId="265"/>
            <ac:spMk id="3" creationId="{E0BFF5D1-B263-2367-4A9C-7DB3D5D85FCA}"/>
          </ac:spMkLst>
        </pc:spChg>
        <pc:picChg chg="mod">
          <ac:chgData name="Donna Grant" userId="c657346d-245a-4384-8cc9-8ad62d0114c0" providerId="ADAL" clId="{931E3D04-429E-424B-AFA9-C50135AB15AF}" dt="2023-10-18T15:12:20.073" v="2567" actId="1076"/>
          <ac:picMkLst>
            <pc:docMk/>
            <pc:sldMk cId="1616014898" sldId="265"/>
            <ac:picMk id="6" creationId="{E7D52018-BB01-A9B8-15DE-E345DA74A745}"/>
          </ac:picMkLst>
        </pc:picChg>
        <pc:picChg chg="mod">
          <ac:chgData name="Donna Grant" userId="c657346d-245a-4384-8cc9-8ad62d0114c0" providerId="ADAL" clId="{931E3D04-429E-424B-AFA9-C50135AB15AF}" dt="2023-10-18T15:12:29.884" v="2570" actId="1076"/>
          <ac:picMkLst>
            <pc:docMk/>
            <pc:sldMk cId="1616014898" sldId="265"/>
            <ac:picMk id="7" creationId="{F12720A4-F19C-4E94-5552-DA73AC88C970}"/>
          </ac:picMkLst>
        </pc:picChg>
        <pc:picChg chg="del mod">
          <ac:chgData name="Donna Grant" userId="c657346d-245a-4384-8cc9-8ad62d0114c0" providerId="ADAL" clId="{931E3D04-429E-424B-AFA9-C50135AB15AF}" dt="2023-10-18T14:05:43.055" v="808" actId="478"/>
          <ac:picMkLst>
            <pc:docMk/>
            <pc:sldMk cId="1616014898" sldId="265"/>
            <ac:picMk id="8" creationId="{CB8A355F-A6EE-4FB2-6D7C-59C995B1700A}"/>
          </ac:picMkLst>
        </pc:picChg>
        <pc:picChg chg="add mod">
          <ac:chgData name="Donna Grant" userId="c657346d-245a-4384-8cc9-8ad62d0114c0" providerId="ADAL" clId="{931E3D04-429E-424B-AFA9-C50135AB15AF}" dt="2023-10-18T15:12:27.322" v="2569" actId="1076"/>
          <ac:picMkLst>
            <pc:docMk/>
            <pc:sldMk cId="1616014898" sldId="265"/>
            <ac:picMk id="9" creationId="{1E417325-003A-5B9C-DC11-EA92055FA320}"/>
          </ac:picMkLst>
        </pc:picChg>
      </pc:sldChg>
      <pc:sldChg chg="addSp delSp modSp add mod">
        <pc:chgData name="Donna Grant" userId="c657346d-245a-4384-8cc9-8ad62d0114c0" providerId="ADAL" clId="{931E3D04-429E-424B-AFA9-C50135AB15AF}" dt="2023-10-18T15:30:31.358" v="3717" actId="14826"/>
        <pc:sldMkLst>
          <pc:docMk/>
          <pc:sldMk cId="4279883730" sldId="266"/>
        </pc:sldMkLst>
        <pc:spChg chg="mod">
          <ac:chgData name="Donna Grant" userId="c657346d-245a-4384-8cc9-8ad62d0114c0" providerId="ADAL" clId="{931E3D04-429E-424B-AFA9-C50135AB15AF}" dt="2023-10-18T14:10:08.434" v="855" actId="1076"/>
          <ac:spMkLst>
            <pc:docMk/>
            <pc:sldMk cId="4279883730" sldId="266"/>
            <ac:spMk id="2" creationId="{482617CB-EB6F-E7E1-4EB4-2116F0AA313D}"/>
          </ac:spMkLst>
        </pc:spChg>
        <pc:spChg chg="mod">
          <ac:chgData name="Donna Grant" userId="c657346d-245a-4384-8cc9-8ad62d0114c0" providerId="ADAL" clId="{931E3D04-429E-424B-AFA9-C50135AB15AF}" dt="2023-10-18T15:21:46.712" v="3693" actId="20577"/>
          <ac:spMkLst>
            <pc:docMk/>
            <pc:sldMk cId="4279883730" sldId="266"/>
            <ac:spMk id="3" creationId="{E0BFF5D1-B263-2367-4A9C-7DB3D5D85FCA}"/>
          </ac:spMkLst>
        </pc:spChg>
        <pc:picChg chg="mod">
          <ac:chgData name="Donna Grant" userId="c657346d-245a-4384-8cc9-8ad62d0114c0" providerId="ADAL" clId="{931E3D04-429E-424B-AFA9-C50135AB15AF}" dt="2023-10-18T15:29:55.814" v="3709" actId="1076"/>
          <ac:picMkLst>
            <pc:docMk/>
            <pc:sldMk cId="4279883730" sldId="266"/>
            <ac:picMk id="6" creationId="{E7D52018-BB01-A9B8-15DE-E345DA74A745}"/>
          </ac:picMkLst>
        </pc:picChg>
        <pc:picChg chg="mod">
          <ac:chgData name="Donna Grant" userId="c657346d-245a-4384-8cc9-8ad62d0114c0" providerId="ADAL" clId="{931E3D04-429E-424B-AFA9-C50135AB15AF}" dt="2023-10-18T15:29:59.761" v="3711" actId="14100"/>
          <ac:picMkLst>
            <pc:docMk/>
            <pc:sldMk cId="4279883730" sldId="266"/>
            <ac:picMk id="7" creationId="{F12720A4-F19C-4E94-5552-DA73AC88C970}"/>
          </ac:picMkLst>
        </pc:picChg>
        <pc:picChg chg="add mod">
          <ac:chgData name="Donna Grant" userId="c657346d-245a-4384-8cc9-8ad62d0114c0" providerId="ADAL" clId="{931E3D04-429E-424B-AFA9-C50135AB15AF}" dt="2023-10-18T15:30:31.358" v="3717" actId="14826"/>
          <ac:picMkLst>
            <pc:docMk/>
            <pc:sldMk cId="4279883730" sldId="266"/>
            <ac:picMk id="8" creationId="{EDBDC769-BBF9-1053-48B5-0E82E7CA5AE3}"/>
          </ac:picMkLst>
        </pc:picChg>
        <pc:picChg chg="del mod">
          <ac:chgData name="Donna Grant" userId="c657346d-245a-4384-8cc9-8ad62d0114c0" providerId="ADAL" clId="{931E3D04-429E-424B-AFA9-C50135AB15AF}" dt="2023-10-18T14:11:44.969" v="868" actId="478"/>
          <ac:picMkLst>
            <pc:docMk/>
            <pc:sldMk cId="4279883730" sldId="266"/>
            <ac:picMk id="9" creationId="{1E417325-003A-5B9C-DC11-EA92055FA320}"/>
          </ac:picMkLst>
        </pc:picChg>
        <pc:picChg chg="add mod">
          <ac:chgData name="Donna Grant" userId="c657346d-245a-4384-8cc9-8ad62d0114c0" providerId="ADAL" clId="{931E3D04-429E-424B-AFA9-C50135AB15AF}" dt="2023-10-18T15:30:04.523" v="3713" actId="14100"/>
          <ac:picMkLst>
            <pc:docMk/>
            <pc:sldMk cId="4279883730" sldId="266"/>
            <ac:picMk id="11" creationId="{8D195C3A-5257-0669-C5C5-510A1C8F4DC7}"/>
          </ac:picMkLst>
        </pc:picChg>
        <pc:picChg chg="add mod">
          <ac:chgData name="Donna Grant" userId="c657346d-245a-4384-8cc9-8ad62d0114c0" providerId="ADAL" clId="{931E3D04-429E-424B-AFA9-C50135AB15AF}" dt="2023-10-18T15:30:14.740" v="3716" actId="1076"/>
          <ac:picMkLst>
            <pc:docMk/>
            <pc:sldMk cId="4279883730" sldId="266"/>
            <ac:picMk id="12" creationId="{9AF9E2F7-555D-7D71-E4A3-55F9CDEFBFD6}"/>
          </ac:picMkLst>
        </pc:picChg>
      </pc:sldChg>
      <pc:sldChg chg="addSp delSp modSp add mod">
        <pc:chgData name="Donna Grant" userId="c657346d-245a-4384-8cc9-8ad62d0114c0" providerId="ADAL" clId="{931E3D04-429E-424B-AFA9-C50135AB15AF}" dt="2023-10-18T16:34:27.547" v="4459" actId="1076"/>
        <pc:sldMkLst>
          <pc:docMk/>
          <pc:sldMk cId="1522325339" sldId="267"/>
        </pc:sldMkLst>
        <pc:spChg chg="mod">
          <ac:chgData name="Donna Grant" userId="c657346d-245a-4384-8cc9-8ad62d0114c0" providerId="ADAL" clId="{931E3D04-429E-424B-AFA9-C50135AB15AF}" dt="2023-10-18T14:12:51.248" v="917" actId="255"/>
          <ac:spMkLst>
            <pc:docMk/>
            <pc:sldMk cId="1522325339" sldId="267"/>
            <ac:spMk id="2" creationId="{482617CB-EB6F-E7E1-4EB4-2116F0AA313D}"/>
          </ac:spMkLst>
        </pc:spChg>
        <pc:spChg chg="mod">
          <ac:chgData name="Donna Grant" userId="c657346d-245a-4384-8cc9-8ad62d0114c0" providerId="ADAL" clId="{931E3D04-429E-424B-AFA9-C50135AB15AF}" dt="2023-10-18T16:26:59.514" v="4438" actId="20577"/>
          <ac:spMkLst>
            <pc:docMk/>
            <pc:sldMk cId="1522325339" sldId="267"/>
            <ac:spMk id="3" creationId="{E0BFF5D1-B263-2367-4A9C-7DB3D5D85FCA}"/>
          </ac:spMkLst>
        </pc:spChg>
        <pc:picChg chg="mod">
          <ac:chgData name="Donna Grant" userId="c657346d-245a-4384-8cc9-8ad62d0114c0" providerId="ADAL" clId="{931E3D04-429E-424B-AFA9-C50135AB15AF}" dt="2023-10-18T16:33:10.507" v="4449" actId="14100"/>
          <ac:picMkLst>
            <pc:docMk/>
            <pc:sldMk cId="1522325339" sldId="267"/>
            <ac:picMk id="6" creationId="{E7D52018-BB01-A9B8-15DE-E345DA74A745}"/>
          </ac:picMkLst>
        </pc:picChg>
        <pc:picChg chg="del mod">
          <ac:chgData name="Donna Grant" userId="c657346d-245a-4384-8cc9-8ad62d0114c0" providerId="ADAL" clId="{931E3D04-429E-424B-AFA9-C50135AB15AF}" dt="2023-10-18T16:27:39.756" v="4443" actId="478"/>
          <ac:picMkLst>
            <pc:docMk/>
            <pc:sldMk cId="1522325339" sldId="267"/>
            <ac:picMk id="7" creationId="{F12720A4-F19C-4E94-5552-DA73AC88C970}"/>
          </ac:picMkLst>
        </pc:picChg>
        <pc:picChg chg="mod">
          <ac:chgData name="Donna Grant" userId="c657346d-245a-4384-8cc9-8ad62d0114c0" providerId="ADAL" clId="{931E3D04-429E-424B-AFA9-C50135AB15AF}" dt="2023-10-18T16:27:16.816" v="4439" actId="14826"/>
          <ac:picMkLst>
            <pc:docMk/>
            <pc:sldMk cId="1522325339" sldId="267"/>
            <ac:picMk id="8" creationId="{EDBDC769-BBF9-1053-48B5-0E82E7CA5AE3}"/>
          </ac:picMkLst>
        </pc:picChg>
        <pc:picChg chg="add del mod">
          <ac:chgData name="Donna Grant" userId="c657346d-245a-4384-8cc9-8ad62d0114c0" providerId="ADAL" clId="{931E3D04-429E-424B-AFA9-C50135AB15AF}" dt="2023-10-18T15:30:08.952" v="3714" actId="21"/>
          <ac:picMkLst>
            <pc:docMk/>
            <pc:sldMk cId="1522325339" sldId="267"/>
            <ac:picMk id="9" creationId="{E8E348B3-F464-8D06-5A49-9DF91A1D0742}"/>
          </ac:picMkLst>
        </pc:picChg>
        <pc:picChg chg="add del">
          <ac:chgData name="Donna Grant" userId="c657346d-245a-4384-8cc9-8ad62d0114c0" providerId="ADAL" clId="{931E3D04-429E-424B-AFA9-C50135AB15AF}" dt="2023-10-18T15:29:29.219" v="3704" actId="478"/>
          <ac:picMkLst>
            <pc:docMk/>
            <pc:sldMk cId="1522325339" sldId="267"/>
            <ac:picMk id="10" creationId="{2F2ABB79-99B5-BEC3-2460-21D271BC6EB7}"/>
          </ac:picMkLst>
        </pc:picChg>
        <pc:picChg chg="del mod">
          <ac:chgData name="Donna Grant" userId="c657346d-245a-4384-8cc9-8ad62d0114c0" providerId="ADAL" clId="{931E3D04-429E-424B-AFA9-C50135AB15AF}" dt="2023-10-18T16:27:41.153" v="4444" actId="478"/>
          <ac:picMkLst>
            <pc:docMk/>
            <pc:sldMk cId="1522325339" sldId="267"/>
            <ac:picMk id="11" creationId="{8D195C3A-5257-0669-C5C5-510A1C8F4DC7}"/>
          </ac:picMkLst>
        </pc:picChg>
        <pc:picChg chg="add del">
          <ac:chgData name="Donna Grant" userId="c657346d-245a-4384-8cc9-8ad62d0114c0" providerId="ADAL" clId="{931E3D04-429E-424B-AFA9-C50135AB15AF}" dt="2023-10-18T16:27:22.494" v="4441" actId="478"/>
          <ac:picMkLst>
            <pc:docMk/>
            <pc:sldMk cId="1522325339" sldId="267"/>
            <ac:picMk id="12" creationId="{92B8897B-7122-E455-EEB5-8F8315D3625A}"/>
          </ac:picMkLst>
        </pc:picChg>
        <pc:picChg chg="add mod">
          <ac:chgData name="Donna Grant" userId="c657346d-245a-4384-8cc9-8ad62d0114c0" providerId="ADAL" clId="{931E3D04-429E-424B-AFA9-C50135AB15AF}" dt="2023-10-18T16:33:34.289" v="4453" actId="1076"/>
          <ac:picMkLst>
            <pc:docMk/>
            <pc:sldMk cId="1522325339" sldId="267"/>
            <ac:picMk id="14" creationId="{3398EB86-C68E-F1D1-C103-DB44B53DF588}"/>
          </ac:picMkLst>
        </pc:picChg>
        <pc:picChg chg="add mod">
          <ac:chgData name="Donna Grant" userId="c657346d-245a-4384-8cc9-8ad62d0114c0" providerId="ADAL" clId="{931E3D04-429E-424B-AFA9-C50135AB15AF}" dt="2023-10-18T16:34:06.522" v="4456" actId="1076"/>
          <ac:picMkLst>
            <pc:docMk/>
            <pc:sldMk cId="1522325339" sldId="267"/>
            <ac:picMk id="16" creationId="{789C557A-9947-5899-D1FF-C046B81D2235}"/>
          </ac:picMkLst>
        </pc:picChg>
        <pc:picChg chg="add mod">
          <ac:chgData name="Donna Grant" userId="c657346d-245a-4384-8cc9-8ad62d0114c0" providerId="ADAL" clId="{931E3D04-429E-424B-AFA9-C50135AB15AF}" dt="2023-10-18T16:34:27.547" v="4459" actId="1076"/>
          <ac:picMkLst>
            <pc:docMk/>
            <pc:sldMk cId="1522325339" sldId="267"/>
            <ac:picMk id="18" creationId="{3E9B0EC1-E37C-8CDA-3D59-4D021AD07789}"/>
          </ac:picMkLst>
        </pc:picChg>
      </pc:sldChg>
      <pc:sldChg chg="modSp add mod">
        <pc:chgData name="Donna Grant" userId="c657346d-245a-4384-8cc9-8ad62d0114c0" providerId="ADAL" clId="{931E3D04-429E-424B-AFA9-C50135AB15AF}" dt="2023-10-18T16:56:02.459" v="5552" actId="14826"/>
        <pc:sldMkLst>
          <pc:docMk/>
          <pc:sldMk cId="4017088122" sldId="268"/>
        </pc:sldMkLst>
        <pc:spChg chg="mod">
          <ac:chgData name="Donna Grant" userId="c657346d-245a-4384-8cc9-8ad62d0114c0" providerId="ADAL" clId="{931E3D04-429E-424B-AFA9-C50135AB15AF}" dt="2023-10-18T14:13:06.011" v="938" actId="20577"/>
          <ac:spMkLst>
            <pc:docMk/>
            <pc:sldMk cId="4017088122" sldId="268"/>
            <ac:spMk id="2" creationId="{482617CB-EB6F-E7E1-4EB4-2116F0AA313D}"/>
          </ac:spMkLst>
        </pc:spChg>
        <pc:spChg chg="mod">
          <ac:chgData name="Donna Grant" userId="c657346d-245a-4384-8cc9-8ad62d0114c0" providerId="ADAL" clId="{931E3D04-429E-424B-AFA9-C50135AB15AF}" dt="2023-10-18T16:46:46.843" v="5547" actId="33524"/>
          <ac:spMkLst>
            <pc:docMk/>
            <pc:sldMk cId="4017088122" sldId="268"/>
            <ac:spMk id="3" creationId="{E0BFF5D1-B263-2367-4A9C-7DB3D5D85FCA}"/>
          </ac:spMkLst>
        </pc:spChg>
        <pc:picChg chg="mod">
          <ac:chgData name="Donna Grant" userId="c657346d-245a-4384-8cc9-8ad62d0114c0" providerId="ADAL" clId="{931E3D04-429E-424B-AFA9-C50135AB15AF}" dt="2023-10-18T16:55:19.490" v="5549" actId="14826"/>
          <ac:picMkLst>
            <pc:docMk/>
            <pc:sldMk cId="4017088122" sldId="268"/>
            <ac:picMk id="6" creationId="{E7D52018-BB01-A9B8-15DE-E345DA74A745}"/>
          </ac:picMkLst>
        </pc:picChg>
        <pc:picChg chg="mod">
          <ac:chgData name="Donna Grant" userId="c657346d-245a-4384-8cc9-8ad62d0114c0" providerId="ADAL" clId="{931E3D04-429E-424B-AFA9-C50135AB15AF}" dt="2023-10-18T16:55:31.431" v="5550" actId="14826"/>
          <ac:picMkLst>
            <pc:docMk/>
            <pc:sldMk cId="4017088122" sldId="268"/>
            <ac:picMk id="7" creationId="{F12720A4-F19C-4E94-5552-DA73AC88C970}"/>
          </ac:picMkLst>
        </pc:picChg>
        <pc:picChg chg="mod">
          <ac:chgData name="Donna Grant" userId="c657346d-245a-4384-8cc9-8ad62d0114c0" providerId="ADAL" clId="{931E3D04-429E-424B-AFA9-C50135AB15AF}" dt="2023-10-18T16:56:02.459" v="5552" actId="14826"/>
          <ac:picMkLst>
            <pc:docMk/>
            <pc:sldMk cId="4017088122" sldId="268"/>
            <ac:picMk id="8" creationId="{EDBDC769-BBF9-1053-48B5-0E82E7CA5AE3}"/>
          </ac:picMkLst>
        </pc:picChg>
        <pc:picChg chg="mod">
          <ac:chgData name="Donna Grant" userId="c657346d-245a-4384-8cc9-8ad62d0114c0" providerId="ADAL" clId="{931E3D04-429E-424B-AFA9-C50135AB15AF}" dt="2023-10-18T16:55:45.796" v="5551" actId="14826"/>
          <ac:picMkLst>
            <pc:docMk/>
            <pc:sldMk cId="4017088122" sldId="268"/>
            <ac:picMk id="11" creationId="{8D195C3A-5257-0669-C5C5-510A1C8F4DC7}"/>
          </ac:picMkLst>
        </pc:picChg>
      </pc:sldChg>
      <pc:sldChg chg="addSp delSp modSp add mod">
        <pc:chgData name="Donna Grant" userId="c657346d-245a-4384-8cc9-8ad62d0114c0" providerId="ADAL" clId="{931E3D04-429E-424B-AFA9-C50135AB15AF}" dt="2023-10-18T17:06:52.985" v="7002" actId="20577"/>
        <pc:sldMkLst>
          <pc:docMk/>
          <pc:sldMk cId="28317764" sldId="269"/>
        </pc:sldMkLst>
        <pc:spChg chg="mod">
          <ac:chgData name="Donna Grant" userId="c657346d-245a-4384-8cc9-8ad62d0114c0" providerId="ADAL" clId="{931E3D04-429E-424B-AFA9-C50135AB15AF}" dt="2023-10-18T17:03:28.275" v="6574" actId="1076"/>
          <ac:spMkLst>
            <pc:docMk/>
            <pc:sldMk cId="28317764" sldId="269"/>
            <ac:spMk id="2" creationId="{482617CB-EB6F-E7E1-4EB4-2116F0AA313D}"/>
          </ac:spMkLst>
        </pc:spChg>
        <pc:spChg chg="mod">
          <ac:chgData name="Donna Grant" userId="c657346d-245a-4384-8cc9-8ad62d0114c0" providerId="ADAL" clId="{931E3D04-429E-424B-AFA9-C50135AB15AF}" dt="2023-10-18T17:06:52.985" v="7002" actId="20577"/>
          <ac:spMkLst>
            <pc:docMk/>
            <pc:sldMk cId="28317764" sldId="269"/>
            <ac:spMk id="3" creationId="{E0BFF5D1-B263-2367-4A9C-7DB3D5D85FCA}"/>
          </ac:spMkLst>
        </pc:spChg>
        <pc:spChg chg="add mod">
          <ac:chgData name="Donna Grant" userId="c657346d-245a-4384-8cc9-8ad62d0114c0" providerId="ADAL" clId="{931E3D04-429E-424B-AFA9-C50135AB15AF}" dt="2023-10-18T14:13:39.447" v="955"/>
          <ac:spMkLst>
            <pc:docMk/>
            <pc:sldMk cId="28317764" sldId="269"/>
            <ac:spMk id="5" creationId="{74B94CBE-FB61-8AA2-FDDD-33E6083B2C24}"/>
          </ac:spMkLst>
        </pc:spChg>
        <pc:picChg chg="del">
          <ac:chgData name="Donna Grant" userId="c657346d-245a-4384-8cc9-8ad62d0114c0" providerId="ADAL" clId="{931E3D04-429E-424B-AFA9-C50135AB15AF}" dt="2023-10-18T14:13:29.732" v="950" actId="478"/>
          <ac:picMkLst>
            <pc:docMk/>
            <pc:sldMk cId="28317764" sldId="269"/>
            <ac:picMk id="6" creationId="{E7D52018-BB01-A9B8-15DE-E345DA74A745}"/>
          </ac:picMkLst>
        </pc:picChg>
        <pc:picChg chg="del">
          <ac:chgData name="Donna Grant" userId="c657346d-245a-4384-8cc9-8ad62d0114c0" providerId="ADAL" clId="{931E3D04-429E-424B-AFA9-C50135AB15AF}" dt="2023-10-18T14:13:32.035" v="951" actId="478"/>
          <ac:picMkLst>
            <pc:docMk/>
            <pc:sldMk cId="28317764" sldId="269"/>
            <ac:picMk id="7" creationId="{F12720A4-F19C-4E94-5552-DA73AC88C970}"/>
          </ac:picMkLst>
        </pc:picChg>
        <pc:picChg chg="del">
          <ac:chgData name="Donna Grant" userId="c657346d-245a-4384-8cc9-8ad62d0114c0" providerId="ADAL" clId="{931E3D04-429E-424B-AFA9-C50135AB15AF}" dt="2023-10-18T14:13:27.277" v="949" actId="478"/>
          <ac:picMkLst>
            <pc:docMk/>
            <pc:sldMk cId="28317764" sldId="269"/>
            <ac:picMk id="8" creationId="{EDBDC769-BBF9-1053-48B5-0E82E7CA5AE3}"/>
          </ac:picMkLst>
        </pc:picChg>
        <pc:picChg chg="del">
          <ac:chgData name="Donna Grant" userId="c657346d-245a-4384-8cc9-8ad62d0114c0" providerId="ADAL" clId="{931E3D04-429E-424B-AFA9-C50135AB15AF}" dt="2023-10-18T14:13:33.455" v="952" actId="478"/>
          <ac:picMkLst>
            <pc:docMk/>
            <pc:sldMk cId="28317764" sldId="269"/>
            <ac:picMk id="11" creationId="{8D195C3A-5257-0669-C5C5-510A1C8F4DC7}"/>
          </ac:picMkLst>
        </pc:picChg>
      </pc:sldChg>
      <pc:sldChg chg="addSp delSp modSp add mod">
        <pc:chgData name="Donna Grant" userId="c657346d-245a-4384-8cc9-8ad62d0114c0" providerId="ADAL" clId="{931E3D04-429E-424B-AFA9-C50135AB15AF}" dt="2023-10-18T17:12:10.583" v="7106" actId="20577"/>
        <pc:sldMkLst>
          <pc:docMk/>
          <pc:sldMk cId="1892462225" sldId="270"/>
        </pc:sldMkLst>
        <pc:spChg chg="del">
          <ac:chgData name="Donna Grant" userId="c657346d-245a-4384-8cc9-8ad62d0114c0" providerId="ADAL" clId="{931E3D04-429E-424B-AFA9-C50135AB15AF}" dt="2023-10-18T17:07:41.259" v="7010" actId="478"/>
          <ac:spMkLst>
            <pc:docMk/>
            <pc:sldMk cId="1892462225" sldId="270"/>
            <ac:spMk id="2" creationId="{482617CB-EB6F-E7E1-4EB4-2116F0AA313D}"/>
          </ac:spMkLst>
        </pc:spChg>
        <pc:spChg chg="mod">
          <ac:chgData name="Donna Grant" userId="c657346d-245a-4384-8cc9-8ad62d0114c0" providerId="ADAL" clId="{931E3D04-429E-424B-AFA9-C50135AB15AF}" dt="2023-10-18T17:12:10.583" v="7106" actId="20577"/>
          <ac:spMkLst>
            <pc:docMk/>
            <pc:sldMk cId="1892462225" sldId="270"/>
            <ac:spMk id="3" creationId="{E0BFF5D1-B263-2367-4A9C-7DB3D5D85FCA}"/>
          </ac:spMkLst>
        </pc:spChg>
        <pc:spChg chg="mod">
          <ac:chgData name="Donna Grant" userId="c657346d-245a-4384-8cc9-8ad62d0114c0" providerId="ADAL" clId="{931E3D04-429E-424B-AFA9-C50135AB15AF}" dt="2023-10-18T17:07:35.807" v="7009" actId="20577"/>
          <ac:spMkLst>
            <pc:docMk/>
            <pc:sldMk cId="1892462225" sldId="270"/>
            <ac:spMk id="5" creationId="{74B94CBE-FB61-8AA2-FDDD-33E6083B2C24}"/>
          </ac:spMkLst>
        </pc:spChg>
        <pc:spChg chg="add del mod">
          <ac:chgData name="Donna Grant" userId="c657346d-245a-4384-8cc9-8ad62d0114c0" providerId="ADAL" clId="{931E3D04-429E-424B-AFA9-C50135AB15AF}" dt="2023-10-18T17:07:45.982" v="7011" actId="478"/>
          <ac:spMkLst>
            <pc:docMk/>
            <pc:sldMk cId="1892462225" sldId="270"/>
            <ac:spMk id="7" creationId="{E3EAA614-E790-BA64-7042-68439A5E63F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DE3E8-56E9-DB55-2E46-9DE44E6502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A3D88DB-DDE5-B3C6-CB7D-F9B5AF224D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ED18611-66BB-2753-7AF8-2BFBF7B3F9E7}"/>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5" name="Footer Placeholder 4">
            <a:extLst>
              <a:ext uri="{FF2B5EF4-FFF2-40B4-BE49-F238E27FC236}">
                <a16:creationId xmlns:a16="http://schemas.microsoft.com/office/drawing/2014/main" id="{DCBEA952-0B97-6BC4-8029-C88025969813}"/>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BCFCBB74-4701-4340-0ACA-06A490AB2FDC}"/>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3139704305"/>
      </p:ext>
    </p:extLst>
  </p:cSld>
  <p:clrMapOvr>
    <a:masterClrMapping/>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BE1B9-4F56-2157-2331-5E580DDAF51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2220A8A-5A9B-E99E-7923-A69DD7AC93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268728-BA0F-A8F1-C2B8-56B75ED945FB}"/>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5" name="Footer Placeholder 4">
            <a:extLst>
              <a:ext uri="{FF2B5EF4-FFF2-40B4-BE49-F238E27FC236}">
                <a16:creationId xmlns:a16="http://schemas.microsoft.com/office/drawing/2014/main" id="{8B18AF3D-2712-38BD-3A66-E6C981788687}"/>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BEA88B03-0F14-472C-9DCD-229E0356BE5C}"/>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1759555754"/>
      </p:ext>
    </p:extLst>
  </p:cSld>
  <p:clrMapOvr>
    <a:masterClrMapping/>
  </p:clrMapOvr>
  <p:hf sldNum="0"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BEA08-8A66-86D6-D480-5F729D23E0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0DDE210-A1BB-7D15-F492-C680C8BFE3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FF00EB-56F2-81E1-6AF3-4792D0777543}"/>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5" name="Footer Placeholder 4">
            <a:extLst>
              <a:ext uri="{FF2B5EF4-FFF2-40B4-BE49-F238E27FC236}">
                <a16:creationId xmlns:a16="http://schemas.microsoft.com/office/drawing/2014/main" id="{E71CE981-9A1A-520C-E48B-371E350F246F}"/>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8C8D88C9-7B3F-2174-F381-ED79AA43EEC2}"/>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561586295"/>
      </p:ext>
    </p:extLst>
  </p:cSld>
  <p:clrMapOvr>
    <a:masterClrMapping/>
  </p:clrMapOvr>
  <p:hf sldNum="0"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99081-7454-DFAF-B65C-911904B5F4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D02708-269C-0FFB-8AF4-16118C47F9B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DB0BA73-05A1-A10D-8853-3D56DEBAD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1B59B5C-2AC2-3757-ED33-159E76DDB2B5}"/>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6" name="Footer Placeholder 5">
            <a:extLst>
              <a:ext uri="{FF2B5EF4-FFF2-40B4-BE49-F238E27FC236}">
                <a16:creationId xmlns:a16="http://schemas.microsoft.com/office/drawing/2014/main" id="{F6F1BEFB-CA04-BEAA-AAB1-064FAC52B31E}"/>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7" name="Slide Number Placeholder 6">
            <a:extLst>
              <a:ext uri="{FF2B5EF4-FFF2-40B4-BE49-F238E27FC236}">
                <a16:creationId xmlns:a16="http://schemas.microsoft.com/office/drawing/2014/main" id="{75529584-9493-34F1-EE50-DD6C489187FD}"/>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2470843745"/>
      </p:ext>
    </p:extLst>
  </p:cSld>
  <p:clrMapOvr>
    <a:masterClrMapping/>
  </p:clrMapOvr>
  <p:hf sldNum="0"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4C5EF-E227-67F3-6346-517608367A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C38A0D-F8C8-6287-0B15-D2B6F388E4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AB82702-6311-82EB-7565-4B2510D56C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F8448E3-0848-0200-1194-CC78E23910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48374D-DC4E-FB1B-9B3F-BF0ACC5E021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53E1389-C1D5-C907-DCCE-1300868A12A2}"/>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8" name="Footer Placeholder 7">
            <a:extLst>
              <a:ext uri="{FF2B5EF4-FFF2-40B4-BE49-F238E27FC236}">
                <a16:creationId xmlns:a16="http://schemas.microsoft.com/office/drawing/2014/main" id="{8B8D6BEA-5C2F-AAD7-AA69-E3BE169FB157}"/>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9" name="Slide Number Placeholder 8">
            <a:extLst>
              <a:ext uri="{FF2B5EF4-FFF2-40B4-BE49-F238E27FC236}">
                <a16:creationId xmlns:a16="http://schemas.microsoft.com/office/drawing/2014/main" id="{124B7897-CFFB-B610-39EC-75DA74D5CB8B}"/>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3932273409"/>
      </p:ext>
    </p:extLst>
  </p:cSld>
  <p:clrMapOvr>
    <a:masterClrMapping/>
  </p:clrMapOvr>
  <p:hf sldNum="0"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F1F1-62AE-E0F0-1E0D-20ABC5E8C15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307E2D8-CB92-C550-7F6B-914EC66A7EB9}"/>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4" name="Footer Placeholder 3">
            <a:extLst>
              <a:ext uri="{FF2B5EF4-FFF2-40B4-BE49-F238E27FC236}">
                <a16:creationId xmlns:a16="http://schemas.microsoft.com/office/drawing/2014/main" id="{B7A08CD0-9854-3C71-0418-4A7348EF5D10}"/>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5" name="Slide Number Placeholder 4">
            <a:extLst>
              <a:ext uri="{FF2B5EF4-FFF2-40B4-BE49-F238E27FC236}">
                <a16:creationId xmlns:a16="http://schemas.microsoft.com/office/drawing/2014/main" id="{282730F0-B4DC-8FF5-7A15-89A03555B647}"/>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2606556552"/>
      </p:ext>
    </p:extLst>
  </p:cSld>
  <p:clrMapOvr>
    <a:masterClrMapping/>
  </p:clrMapOvr>
  <p:hf sldNum="0"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438DDF-771A-B53F-CB85-DDA9D0B9A1A9}"/>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3" name="Footer Placeholder 2">
            <a:extLst>
              <a:ext uri="{FF2B5EF4-FFF2-40B4-BE49-F238E27FC236}">
                <a16:creationId xmlns:a16="http://schemas.microsoft.com/office/drawing/2014/main" id="{0943158A-DE6B-CA9E-E4E3-124A6A4CEB3A}"/>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4" name="Slide Number Placeholder 3">
            <a:extLst>
              <a:ext uri="{FF2B5EF4-FFF2-40B4-BE49-F238E27FC236}">
                <a16:creationId xmlns:a16="http://schemas.microsoft.com/office/drawing/2014/main" id="{87321AA8-5D0F-33ED-9DE7-8484C96021E8}"/>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918158582"/>
      </p:ext>
    </p:extLst>
  </p:cSld>
  <p:clrMapOvr>
    <a:masterClrMapping/>
  </p:clrMapOvr>
  <p:hf sldNum="0"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70FFF-B722-6FD3-AF41-1B8C33D5C7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1CE4EBB-079E-4F78-5B88-F01C4ABBC0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156A2D2-3DEE-6603-E31A-AE895CA2C1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2574BF-A0B4-7D6B-4B76-9764CA4CF03D}"/>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6" name="Footer Placeholder 5">
            <a:extLst>
              <a:ext uri="{FF2B5EF4-FFF2-40B4-BE49-F238E27FC236}">
                <a16:creationId xmlns:a16="http://schemas.microsoft.com/office/drawing/2014/main" id="{F3B247E3-6080-7A43-AB33-98E3D65EF895}"/>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7" name="Slide Number Placeholder 6">
            <a:extLst>
              <a:ext uri="{FF2B5EF4-FFF2-40B4-BE49-F238E27FC236}">
                <a16:creationId xmlns:a16="http://schemas.microsoft.com/office/drawing/2014/main" id="{5B14B90D-7768-EF07-C24A-1F6B69B7A76B}"/>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2090630410"/>
      </p:ext>
    </p:extLst>
  </p:cSld>
  <p:clrMapOvr>
    <a:masterClrMapping/>
  </p:clrMapOvr>
  <p:hf sldNum="0"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8CE6D-29FE-3CDF-8E65-8196B8594C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8BF142-572B-35D9-33C5-879B0A66AF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19F58DE-C573-633F-ECEB-4B4BCDB1ED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4BF2B2-8E28-32BA-9D2F-FE1C3AA3EA9A}"/>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6" name="Footer Placeholder 5">
            <a:extLst>
              <a:ext uri="{FF2B5EF4-FFF2-40B4-BE49-F238E27FC236}">
                <a16:creationId xmlns:a16="http://schemas.microsoft.com/office/drawing/2014/main" id="{D508A767-5319-27D5-7D05-A60170F69488}"/>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7" name="Slide Number Placeholder 6">
            <a:extLst>
              <a:ext uri="{FF2B5EF4-FFF2-40B4-BE49-F238E27FC236}">
                <a16:creationId xmlns:a16="http://schemas.microsoft.com/office/drawing/2014/main" id="{928743F7-29AA-116B-1D59-1E6FD3756E8F}"/>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419329040"/>
      </p:ext>
    </p:extLst>
  </p:cSld>
  <p:clrMapOvr>
    <a:masterClrMapping/>
  </p:clrMapOvr>
  <p:hf sldNum="0"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3E8DF-0B51-363F-9E25-0F98EC15774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19AC7-D66E-E070-9E35-F824E049AB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92E0EB-6D25-A1F2-80FB-2B27AA5B2862}"/>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5" name="Footer Placeholder 4">
            <a:extLst>
              <a:ext uri="{FF2B5EF4-FFF2-40B4-BE49-F238E27FC236}">
                <a16:creationId xmlns:a16="http://schemas.microsoft.com/office/drawing/2014/main" id="{91CD1BC0-B55B-6081-0919-DF7E8C45D6DC}"/>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DBD79A98-60D4-3565-4A90-BA4451A48B6E}"/>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1808028406"/>
      </p:ext>
    </p:extLst>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19F0814-47E5-41AF-3065-C63C4974EAF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57D4D1-2D56-E44E-37D4-A18D436AAD0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C338C1-BE59-484F-C0A0-406FFA9E9F05}"/>
              </a:ext>
            </a:extLst>
          </p:cNvPr>
          <p:cNvSpPr>
            <a:spLocks noGrp="1"/>
          </p:cNvSpPr>
          <p:nvPr>
            <p:ph type="dt" sz="half" idx="10"/>
          </p:nvPr>
        </p:nvSpPr>
        <p:spPr/>
        <p:txBody>
          <a:bodyPr/>
          <a:lstStyle/>
          <a:p>
            <a:fld id="{B7024971-5C4C-4B69-BBDF-E39ED7BE6373}" type="datetimeFigureOut">
              <a:rPr lang="en-GB" smtClean="0"/>
              <a:t>25/09/2024</a:t>
            </a:fld>
            <a:endParaRPr lang="en-GB"/>
          </a:p>
        </p:txBody>
      </p:sp>
      <p:sp>
        <p:nvSpPr>
          <p:cNvPr id="5" name="Footer Placeholder 4">
            <a:extLst>
              <a:ext uri="{FF2B5EF4-FFF2-40B4-BE49-F238E27FC236}">
                <a16:creationId xmlns:a16="http://schemas.microsoft.com/office/drawing/2014/main" id="{8D21CCB4-8CA7-A123-A938-ADFE206BC53E}"/>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0FFC25B7-DDAA-DA15-5CEB-570E3D10D567}"/>
              </a:ext>
            </a:extLst>
          </p:cNvPr>
          <p:cNvSpPr>
            <a:spLocks noGrp="1"/>
          </p:cNvSpPr>
          <p:nvPr>
            <p:ph type="sldNum" sz="quarter" idx="12"/>
          </p:nvPr>
        </p:nvSpPr>
        <p:spPr/>
        <p:txBody>
          <a:bodyPr/>
          <a:lstStyle/>
          <a:p>
            <a:fld id="{7D032BDA-E2E3-4C97-8553-EDEA19C890E5}" type="slidenum">
              <a:rPr lang="en-GB" smtClean="0"/>
              <a:t>‹#›</a:t>
            </a:fld>
            <a:endParaRPr lang="en-GB"/>
          </a:p>
        </p:txBody>
      </p:sp>
    </p:spTree>
    <p:extLst>
      <p:ext uri="{BB962C8B-B14F-4D97-AF65-F5344CB8AC3E}">
        <p14:creationId xmlns:p14="http://schemas.microsoft.com/office/powerpoint/2010/main" val="3368742732"/>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3ADDA7-09A9-B3B8-B6F7-D5128D46C5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E5BF23-E948-CE4E-8040-732A603177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1016FD-0792-1405-11CC-A818A4C216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024971-5C4C-4B69-BBDF-E39ED7BE6373}" type="datetimeFigureOut">
              <a:rPr lang="en-GB" smtClean="0"/>
              <a:t>25/09/2024</a:t>
            </a:fld>
            <a:endParaRPr lang="en-GB"/>
          </a:p>
        </p:txBody>
      </p:sp>
      <p:sp>
        <p:nvSpPr>
          <p:cNvPr id="5" name="Footer Placeholder 4">
            <a:extLst>
              <a:ext uri="{FF2B5EF4-FFF2-40B4-BE49-F238E27FC236}">
                <a16:creationId xmlns:a16="http://schemas.microsoft.com/office/drawing/2014/main" id="{EA5BA136-0126-5479-D6E1-8E33FA8B8C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 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33F946EF-B8F1-3C4C-BC45-1302716B5A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032BDA-E2E3-4C97-8553-EDEA19C890E5}" type="slidenum">
              <a:rPr lang="en-GB" smtClean="0"/>
              <a:t>‹#›</a:t>
            </a:fld>
            <a:endParaRPr lang="en-GB"/>
          </a:p>
        </p:txBody>
      </p:sp>
    </p:spTree>
    <p:extLst>
      <p:ext uri="{BB962C8B-B14F-4D97-AF65-F5344CB8AC3E}">
        <p14:creationId xmlns:p14="http://schemas.microsoft.com/office/powerpoint/2010/main" val="7167464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7" Type="http://schemas.openxmlformats.org/officeDocument/2006/relationships/image" Target="../media/image24.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slides/_rels/slide11.xml.rels><?xml version="1.0" encoding="UTF-8" standalone="yes"?>
<Relationships xmlns="http://schemas.openxmlformats.org/package/2006/relationships"><Relationship Id="rId3" Type="http://schemas.openxmlformats.org/officeDocument/2006/relationships/image" Target="../media/image25.jpg"/><Relationship Id="rId7" Type="http://schemas.openxmlformats.org/officeDocument/2006/relationships/image" Target="../media/image29.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jpg"/><Relationship Id="rId5" Type="http://schemas.openxmlformats.org/officeDocument/2006/relationships/image" Target="../media/image27.jpg"/><Relationship Id="rId4" Type="http://schemas.openxmlformats.org/officeDocument/2006/relationships/image" Target="../media/image26.jpg"/></Relationships>
</file>

<file path=ppt/slides/_rels/slide1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3.jpg"/><Relationship Id="rId5" Type="http://schemas.openxmlformats.org/officeDocument/2006/relationships/image" Target="../media/image32.jpg"/><Relationship Id="rId4" Type="http://schemas.openxmlformats.org/officeDocument/2006/relationships/image" Target="../media/image31.jp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524000" y="-1144587"/>
            <a:ext cx="9144000" cy="2387600"/>
          </a:xfrm>
        </p:spPr>
        <p:txBody>
          <a:bodyPr/>
          <a:lstStyle/>
          <a:p>
            <a:endParaRPr lang="en-GB" dirty="0"/>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4000" y="2752953"/>
            <a:ext cx="9144000" cy="1655762"/>
          </a:xfrm>
        </p:spPr>
        <p:txBody>
          <a:bodyPr>
            <a:noAutofit/>
          </a:bodyPr>
          <a:lstStyle/>
          <a:p>
            <a:r>
              <a:rPr lang="en-US" sz="10000" b="1" dirty="0">
                <a:latin typeface="Cavolini" panose="03000502040302020204" pitchFamily="66" charset="0"/>
                <a:cs typeface="Cavolini" panose="03000502040302020204" pitchFamily="66" charset="0"/>
              </a:rPr>
              <a:t>EYFS</a:t>
            </a:r>
          </a:p>
          <a:p>
            <a:r>
              <a:rPr lang="en-US" sz="10000" b="1" dirty="0">
                <a:latin typeface="Cavolini" panose="03000502040302020204" pitchFamily="66" charset="0"/>
                <a:cs typeface="Cavolini" panose="03000502040302020204" pitchFamily="66" charset="0"/>
              </a:rPr>
              <a:t>Little Acorns</a:t>
            </a:r>
          </a:p>
        </p:txBody>
      </p:sp>
      <p:pic>
        <p:nvPicPr>
          <p:cNvPr id="1026" name="Picture 2" descr="Text&#10;&#10;Description automatically generated">
            <a:extLst>
              <a:ext uri="{FF2B5EF4-FFF2-40B4-BE49-F238E27FC236}">
                <a16:creationId xmlns:a16="http://schemas.microsoft.com/office/drawing/2014/main" id="{3472E28E-FD5B-4407-BB60-2C92DB8F69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2324100"/>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5">
            <a:extLst>
              <a:ext uri="{FF2B5EF4-FFF2-40B4-BE49-F238E27FC236}">
                <a16:creationId xmlns:a16="http://schemas.microsoft.com/office/drawing/2014/main" id="{7EE58575-6310-5578-387F-D02EAA72583E}"/>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25904139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926771" y="126721"/>
            <a:ext cx="9144000" cy="1175378"/>
          </a:xfrm>
        </p:spPr>
        <p:txBody>
          <a:bodyPr/>
          <a:lstStyle/>
          <a:p>
            <a:r>
              <a:rPr lang="en-US" b="1" dirty="0">
                <a:latin typeface="Cavolini" panose="03000502040302020204" pitchFamily="66" charset="0"/>
                <a:cs typeface="Cavolini" panose="03000502040302020204" pitchFamily="66" charset="0"/>
              </a:rPr>
              <a:t>Intent</a:t>
            </a:r>
            <a:endParaRPr lang="en-GB"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479323"/>
            <a:ext cx="10156371" cy="4954133"/>
          </a:xfrm>
        </p:spPr>
        <p:txBody>
          <a:bodyPr>
            <a:noAutofit/>
          </a:bodyPr>
          <a:lstStyle/>
          <a:p>
            <a:r>
              <a:rPr lang="en-US" sz="2500" b="1" dirty="0">
                <a:latin typeface="Cavolini" panose="03000502040302020204" pitchFamily="66" charset="0"/>
                <a:cs typeface="Cavolini" panose="03000502040302020204" pitchFamily="66" charset="0"/>
              </a:rPr>
              <a:t>In Little Acorns Class we aim to</a:t>
            </a:r>
          </a:p>
          <a:p>
            <a:pPr algn="l" rtl="0" fontAlgn="base">
              <a:buFont typeface="Arial" panose="020B0604020202020204" pitchFamily="34" charset="0"/>
              <a:buChar char="•"/>
            </a:pPr>
            <a:r>
              <a:rPr lang="en-US" sz="2000" b="0" i="0" dirty="0">
                <a:solidFill>
                  <a:srgbClr val="000000"/>
                </a:solidFill>
                <a:effectLst/>
                <a:latin typeface="Cavolini" panose="03000502040302020204" pitchFamily="66" charset="0"/>
                <a:cs typeface="Cavolini" panose="03000502040302020204" pitchFamily="66" charset="0"/>
              </a:rPr>
              <a:t>Engage children in a lifelong love of learning. Encourage them to become independent, resourceful and resilient learners.   </a:t>
            </a:r>
          </a:p>
          <a:p>
            <a:pPr algn="l" rtl="0" fontAlgn="base">
              <a:buFont typeface="Arial" panose="020B0604020202020204" pitchFamily="34" charset="0"/>
              <a:buChar char="•"/>
            </a:pPr>
            <a:r>
              <a:rPr lang="en-US" sz="2000" b="0" i="0" dirty="0">
                <a:solidFill>
                  <a:srgbClr val="000000"/>
                </a:solidFill>
                <a:effectLst/>
                <a:latin typeface="Cavolini" panose="03000502040302020204" pitchFamily="66" charset="0"/>
                <a:cs typeface="Cavolini" panose="03000502040302020204" pitchFamily="66" charset="0"/>
              </a:rPr>
              <a:t>Create a nourishing, enabling and stimulating environment rooted in god’s love. </a:t>
            </a:r>
          </a:p>
          <a:p>
            <a:pPr algn="l" rtl="0" fontAlgn="base">
              <a:buFont typeface="Arial" panose="020B0604020202020204" pitchFamily="34" charset="0"/>
              <a:buChar char="•"/>
            </a:pPr>
            <a:r>
              <a:rPr lang="en-US" sz="2000" b="0" i="0" dirty="0">
                <a:solidFill>
                  <a:srgbClr val="000000"/>
                </a:solidFill>
                <a:effectLst/>
                <a:latin typeface="Cavolini" panose="03000502040302020204" pitchFamily="66" charset="0"/>
                <a:cs typeface="Cavolini" panose="03000502040302020204" pitchFamily="66" charset="0"/>
              </a:rPr>
              <a:t>Have consistently high expectations of ourselves and each other. </a:t>
            </a:r>
          </a:p>
          <a:p>
            <a:pPr algn="l" rtl="0" fontAlgn="base">
              <a:buFont typeface="Arial" panose="020B0604020202020204" pitchFamily="34" charset="0"/>
              <a:buChar char="•"/>
            </a:pPr>
            <a:r>
              <a:rPr lang="en-US" sz="2000" b="0" i="0" dirty="0">
                <a:solidFill>
                  <a:srgbClr val="000000"/>
                </a:solidFill>
                <a:effectLst/>
                <a:latin typeface="Cavolini" panose="03000502040302020204" pitchFamily="66" charset="0"/>
                <a:cs typeface="Cavolini" panose="03000502040302020204" pitchFamily="66" charset="0"/>
              </a:rPr>
              <a:t>Work in close partnership with parents and carers. </a:t>
            </a:r>
          </a:p>
          <a:p>
            <a:pPr algn="l" rtl="0" fontAlgn="base">
              <a:buFont typeface="Arial" panose="020B0604020202020204" pitchFamily="34" charset="0"/>
              <a:buChar char="•"/>
            </a:pPr>
            <a:r>
              <a:rPr lang="en-US" sz="2000" b="0" i="0" dirty="0">
                <a:solidFill>
                  <a:srgbClr val="000000"/>
                </a:solidFill>
                <a:effectLst/>
                <a:latin typeface="Cavolini" panose="03000502040302020204" pitchFamily="66" charset="0"/>
                <a:cs typeface="Cavolini" panose="03000502040302020204" pitchFamily="66" charset="0"/>
              </a:rPr>
              <a:t>Provide a broad, balanced, and creative curriculum which extends children’s cultural capital while building upon existing knowledge, experiences and interests. </a:t>
            </a:r>
          </a:p>
          <a:p>
            <a:pPr algn="l" rtl="0" fontAlgn="base">
              <a:buFont typeface="Arial" panose="020B0604020202020204" pitchFamily="34" charset="0"/>
              <a:buChar char="•"/>
            </a:pPr>
            <a:r>
              <a:rPr lang="en-US" sz="2000" b="0" i="0" dirty="0">
                <a:solidFill>
                  <a:srgbClr val="000000"/>
                </a:solidFill>
                <a:effectLst/>
                <a:latin typeface="Cavolini" panose="03000502040302020204" pitchFamily="66" charset="0"/>
                <a:cs typeface="Cavolini" panose="03000502040302020204" pitchFamily="66" charset="0"/>
              </a:rPr>
              <a:t>Develop deep roots for future learning and life at Hayton Primary School.</a:t>
            </a: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a:extLst>
              <a:ext uri="{FF2B5EF4-FFF2-40B4-BE49-F238E27FC236}">
                <a16:creationId xmlns:a16="http://schemas.microsoft.com/office/drawing/2014/main" id="{08225B41-5468-1225-2936-27598A3005C2}"/>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3531941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926771" y="126721"/>
            <a:ext cx="9144000" cy="1175378"/>
          </a:xfrm>
        </p:spPr>
        <p:txBody>
          <a:bodyPr/>
          <a:lstStyle/>
          <a:p>
            <a:r>
              <a:rPr lang="en-US" b="1" dirty="0">
                <a:latin typeface="Cavolini" panose="03000502040302020204" pitchFamily="66" charset="0"/>
                <a:cs typeface="Cavolini" panose="03000502040302020204" pitchFamily="66" charset="0"/>
              </a:rPr>
              <a:t>Implementation</a:t>
            </a:r>
            <a:endParaRPr lang="en-GB"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479323"/>
            <a:ext cx="10156371" cy="4954133"/>
          </a:xfrm>
        </p:spPr>
        <p:txBody>
          <a:bodyPr>
            <a:noAutofit/>
          </a:bodyPr>
          <a:lstStyle/>
          <a:p>
            <a:r>
              <a:rPr lang="en-US" sz="2500" b="1" dirty="0">
                <a:latin typeface="Cavolini" panose="03000502040302020204" pitchFamily="66" charset="0"/>
                <a:cs typeface="Cavolini" panose="03000502040302020204" pitchFamily="66" charset="0"/>
              </a:rPr>
              <a:t>In Little Acorns Class:</a:t>
            </a:r>
          </a:p>
          <a:p>
            <a:pPr marL="285750" indent="-285750" algn="l" rtl="0" fontAlgn="base">
              <a:buFont typeface="Arial" panose="020B0604020202020204" pitchFamily="34" charset="0"/>
              <a:buChar char="•"/>
            </a:pPr>
            <a:r>
              <a:rPr lang="en-US" sz="1500" b="0" i="0" dirty="0">
                <a:solidFill>
                  <a:srgbClr val="000000"/>
                </a:solidFill>
                <a:effectLst/>
                <a:latin typeface="Century Gothic" panose="020B0502020202020204" pitchFamily="34" charset="0"/>
              </a:rPr>
              <a:t>Children follow the EYFS curriculum, which is enhanced using Development Matters. Children are taught through a careful combination of whole class learning, adult led activities, child-initiated activities and an enabling classroom. </a:t>
            </a:r>
          </a:p>
          <a:p>
            <a:pPr marL="285750" indent="-285750" algn="l" rtl="0" fontAlgn="base">
              <a:buFont typeface="Arial" panose="020B0604020202020204" pitchFamily="34" charset="0"/>
              <a:buChar char="•"/>
            </a:pPr>
            <a:r>
              <a:rPr lang="en-US" sz="1500" b="0" i="0" dirty="0">
                <a:solidFill>
                  <a:srgbClr val="000000"/>
                </a:solidFill>
                <a:effectLst/>
                <a:latin typeface="Century Gothic" panose="020B0502020202020204" pitchFamily="34" charset="0"/>
              </a:rPr>
              <a:t>Our curriculum is delivered through themes which enable us to create a broad and balanced curriculum which is relevant to the children we teach. It enables children to experience a breadth of experiences and knowledge based on our unique setting and the wider world.</a:t>
            </a:r>
          </a:p>
          <a:p>
            <a:pPr marL="285750" indent="-285750" algn="l" rtl="0" fontAlgn="base">
              <a:buFont typeface="Arial" panose="020B0604020202020204" pitchFamily="34" charset="0"/>
              <a:buChar char="•"/>
            </a:pPr>
            <a:r>
              <a:rPr lang="en-US" sz="1500" b="0" i="0" dirty="0">
                <a:solidFill>
                  <a:srgbClr val="000000"/>
                </a:solidFill>
                <a:effectLst/>
                <a:latin typeface="Century Gothic" panose="020B0502020202020204" pitchFamily="34" charset="0"/>
              </a:rPr>
              <a:t>Our environment is an educator and as such we plan activities indoors and outdoors to enhance our continuous provision and enable children to explore, practice and develop their interests and learning. We encourage resourceful, independent learners who question and observe the world around them. </a:t>
            </a:r>
          </a:p>
          <a:p>
            <a:pPr marL="285750" indent="-285750" algn="l" rtl="0" fontAlgn="base">
              <a:buFont typeface="Arial" panose="020B0604020202020204" pitchFamily="34" charset="0"/>
              <a:buChar char="•"/>
            </a:pPr>
            <a:r>
              <a:rPr lang="en-US" sz="1500" dirty="0">
                <a:solidFill>
                  <a:srgbClr val="000000"/>
                </a:solidFill>
                <a:latin typeface="Century Gothic" panose="020B0502020202020204" pitchFamily="34" charset="0"/>
              </a:rPr>
              <a:t>Children are given regular individual Future Focus targets which are worked on in class and at home to meet their individual learning needs. </a:t>
            </a:r>
          </a:p>
          <a:p>
            <a:pPr marL="285750" indent="-285750" algn="l" rtl="0" fontAlgn="base">
              <a:buFont typeface="Arial" panose="020B0604020202020204" pitchFamily="34" charset="0"/>
              <a:buChar char="•"/>
            </a:pPr>
            <a:r>
              <a:rPr lang="en-US" sz="1500" dirty="0">
                <a:solidFill>
                  <a:srgbClr val="000000"/>
                </a:solidFill>
                <a:latin typeface="Century Gothic" panose="020B0502020202020204" pitchFamily="34" charset="0"/>
              </a:rPr>
              <a:t>Discrete assessments are carried out and recorded on Tapestry and shared with parents. These are used to inform next steps in learning. </a:t>
            </a:r>
            <a:endParaRPr lang="en-US" sz="1500" dirty="0">
              <a:solidFill>
                <a:srgbClr val="000000"/>
              </a:solidFill>
              <a:latin typeface="Segoe UI" panose="020B0502040204020203" pitchFamily="34" charset="0"/>
            </a:endParaRPr>
          </a:p>
          <a:p>
            <a:pPr marL="285750" indent="-285750" algn="l" rtl="0" fontAlgn="base">
              <a:buFont typeface="Arial" panose="020B0604020202020204" pitchFamily="34" charset="0"/>
              <a:buChar char="•"/>
            </a:pPr>
            <a:r>
              <a:rPr lang="en-US" sz="1500" b="0" i="0" dirty="0">
                <a:solidFill>
                  <a:srgbClr val="000000"/>
                </a:solidFill>
                <a:effectLst/>
                <a:latin typeface="Century Gothic" panose="020B0502020202020204" pitchFamily="34" charset="0"/>
              </a:rPr>
              <a:t>We create opportunities for children to engage with the wider school community through lunch buddies, playtimes and collective worship. They also take part in the local community events such as the Leek Club competition and Open Gardens. </a:t>
            </a:r>
          </a:p>
          <a:p>
            <a:pPr marL="285750" indent="-285750" algn="l" rtl="0" fontAlgn="base">
              <a:buFont typeface="Arial" panose="020B0604020202020204" pitchFamily="34" charset="0"/>
              <a:buChar char="•"/>
            </a:pPr>
            <a:r>
              <a:rPr lang="en-US" sz="1500" dirty="0">
                <a:solidFill>
                  <a:srgbClr val="000000"/>
                </a:solidFill>
                <a:latin typeface="Century Gothic" panose="020B0502020202020204" pitchFamily="34" charset="0"/>
              </a:rPr>
              <a:t>Our practice is regularly reviewed and assessed to maintain a high standard of teaching and learning. </a:t>
            </a:r>
            <a:endParaRPr lang="en-US" sz="1500" b="0" i="0" dirty="0">
              <a:solidFill>
                <a:srgbClr val="000000"/>
              </a:solidFill>
              <a:effectLst/>
              <a:latin typeface="Segoe UI" panose="020B0502040204020203" pitchFamily="34" charset="0"/>
            </a:endParaRPr>
          </a:p>
          <a:p>
            <a:pPr algn="l" rtl="0" fontAlgn="base">
              <a:buFont typeface="Arial" panose="020B0604020202020204" pitchFamily="34" charset="0"/>
              <a:buChar char="•"/>
            </a:pPr>
            <a:endParaRPr lang="en-US" sz="2000" b="0" i="0" dirty="0">
              <a:solidFill>
                <a:srgbClr val="000000"/>
              </a:solidFill>
              <a:effectLst/>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a:extLst>
              <a:ext uri="{FF2B5EF4-FFF2-40B4-BE49-F238E27FC236}">
                <a16:creationId xmlns:a16="http://schemas.microsoft.com/office/drawing/2014/main" id="{95C15DE5-2E5D-AD2C-A920-C5F3AF445FC9}"/>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1350157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926770" y="126721"/>
            <a:ext cx="9753599" cy="983622"/>
          </a:xfrm>
        </p:spPr>
        <p:txBody>
          <a:bodyPr>
            <a:noAutofit/>
          </a:bodyPr>
          <a:lstStyle/>
          <a:p>
            <a:r>
              <a:rPr lang="en-US" sz="4500" b="1" dirty="0">
                <a:latin typeface="Cavolini" panose="03000502040302020204" pitchFamily="66" charset="0"/>
                <a:cs typeface="Cavolini" panose="03000502040302020204" pitchFamily="66" charset="0"/>
              </a:rPr>
              <a:t>Communication and Language</a:t>
            </a:r>
            <a:endParaRPr lang="en-GB" sz="4500"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479323"/>
            <a:ext cx="10156371" cy="4954133"/>
          </a:xfrm>
        </p:spPr>
        <p:txBody>
          <a:bodyPr>
            <a:noAutofit/>
          </a:bodyPr>
          <a:lstStyle/>
          <a:p>
            <a:pPr algn="l"/>
            <a:r>
              <a:rPr lang="en-US" sz="1600" dirty="0">
                <a:latin typeface="Cavolini" panose="03000502040302020204" pitchFamily="66" charset="0"/>
                <a:cs typeface="Cavolini" panose="03000502040302020204" pitchFamily="66" charset="0"/>
              </a:rPr>
              <a:t>We create a language rich environment and strive to use ambitious vocabulary in all that we teach. Emphasis is put-upon high-quality texts and giving children the opportunity to extend their language and communication skills in play. We have high expectations of our learners and help them to develop their listening and attention skills, enabling them to become active learners. Children are encouraged to be curious and open with each other and the staff, using vocabulary and language to talk about their experiences and the world around them. </a:t>
            </a:r>
            <a:endParaRPr lang="en-US" sz="1600" i="0" dirty="0">
              <a:solidFill>
                <a:srgbClr val="000000"/>
              </a:solidFill>
              <a:effectLst/>
              <a:latin typeface="Segoe UI" panose="020B0502040204020203" pitchFamily="34" charset="0"/>
            </a:endParaRPr>
          </a:p>
          <a:p>
            <a:pPr algn="l"/>
            <a:endParaRPr lang="en-GB" sz="2000" b="1" dirty="0">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7D52018-BB01-A9B8-15DE-E345DA74A7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773689" y="3956389"/>
            <a:ext cx="3523643" cy="2642731"/>
          </a:xfrm>
          <a:prstGeom prst="rect">
            <a:avLst/>
          </a:prstGeom>
        </p:spPr>
      </p:pic>
      <p:pic>
        <p:nvPicPr>
          <p:cNvPr id="8" name="Picture 7">
            <a:extLst>
              <a:ext uri="{FF2B5EF4-FFF2-40B4-BE49-F238E27FC236}">
                <a16:creationId xmlns:a16="http://schemas.microsoft.com/office/drawing/2014/main" id="{CB8A355F-A6EE-4FB2-6D7C-59C995B170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676398" y="3254826"/>
            <a:ext cx="2514602" cy="3352802"/>
          </a:xfrm>
          <a:prstGeom prst="rect">
            <a:avLst/>
          </a:prstGeom>
        </p:spPr>
      </p:pic>
      <p:pic>
        <p:nvPicPr>
          <p:cNvPr id="10" name="Picture 9">
            <a:extLst>
              <a:ext uri="{FF2B5EF4-FFF2-40B4-BE49-F238E27FC236}">
                <a16:creationId xmlns:a16="http://schemas.microsoft.com/office/drawing/2014/main" id="{E9D9121A-DC90-4732-DEFB-AC30F4228D4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880021" y="3254826"/>
            <a:ext cx="2514602" cy="3352803"/>
          </a:xfrm>
          <a:prstGeom prst="rect">
            <a:avLst/>
          </a:prstGeom>
        </p:spPr>
      </p:pic>
      <p:sp>
        <p:nvSpPr>
          <p:cNvPr id="5" name="Footer Placeholder 4">
            <a:extLst>
              <a:ext uri="{FF2B5EF4-FFF2-40B4-BE49-F238E27FC236}">
                <a16:creationId xmlns:a16="http://schemas.microsoft.com/office/drawing/2014/main" id="{9FE3A178-3D08-A800-AAAC-410390CE5140}"/>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2276327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926770" y="126721"/>
            <a:ext cx="9753599" cy="983622"/>
          </a:xfrm>
        </p:spPr>
        <p:txBody>
          <a:bodyPr>
            <a:noAutofit/>
          </a:bodyPr>
          <a:lstStyle/>
          <a:p>
            <a:r>
              <a:rPr lang="en-US" sz="4500" b="1" dirty="0">
                <a:latin typeface="Cavolini" panose="03000502040302020204" pitchFamily="66" charset="0"/>
                <a:cs typeface="Cavolini" panose="03000502040302020204" pitchFamily="66" charset="0"/>
              </a:rPr>
              <a:t>PSED Development</a:t>
            </a:r>
            <a:endParaRPr lang="en-GB" sz="4500"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186543"/>
            <a:ext cx="10156371" cy="5246913"/>
          </a:xfrm>
        </p:spPr>
        <p:txBody>
          <a:bodyPr>
            <a:noAutofit/>
          </a:bodyPr>
          <a:lstStyle/>
          <a:p>
            <a:pPr algn="l"/>
            <a:r>
              <a:rPr lang="en-US" sz="1600" dirty="0">
                <a:latin typeface="Cavolini" panose="03000502040302020204" pitchFamily="66" charset="0"/>
                <a:cs typeface="Cavolini" panose="03000502040302020204" pitchFamily="66" charset="0"/>
              </a:rPr>
              <a:t>We understand the importance of personal, social and emotional development through a child’s life and want our children to feel safe, secure and happy at school and home. We offer a robust curriculum, with lessons focusing on managing emotions, setting simple targets, learning to share and take turns, managing personal needs and developing healthy eating habits. We have high expectations of ourselves and each other and model these at all times while supporting children to cooperate, make friends and resolve conflicts as and when they arise. </a:t>
            </a:r>
            <a:endParaRPr lang="en-US" sz="1600" i="0" dirty="0">
              <a:solidFill>
                <a:srgbClr val="000000"/>
              </a:solidFill>
              <a:effectLst/>
              <a:latin typeface="Segoe UI" panose="020B0502040204020203" pitchFamily="34" charset="0"/>
            </a:endParaRPr>
          </a:p>
          <a:p>
            <a:pPr algn="l"/>
            <a:endParaRPr lang="en-GB" sz="2000" b="1" dirty="0">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7D52018-BB01-A9B8-15DE-E345DA74A7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067895" y="3961563"/>
            <a:ext cx="2642731" cy="2642731"/>
          </a:xfrm>
          <a:prstGeom prst="rect">
            <a:avLst/>
          </a:prstGeom>
        </p:spPr>
      </p:pic>
      <p:pic>
        <p:nvPicPr>
          <p:cNvPr id="8" name="Picture 7">
            <a:extLst>
              <a:ext uri="{FF2B5EF4-FFF2-40B4-BE49-F238E27FC236}">
                <a16:creationId xmlns:a16="http://schemas.microsoft.com/office/drawing/2014/main" id="{CB8A355F-A6EE-4FB2-6D7C-59C995B170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752598" y="3344861"/>
            <a:ext cx="2514602" cy="3259433"/>
          </a:xfrm>
          <a:prstGeom prst="rect">
            <a:avLst/>
          </a:prstGeom>
        </p:spPr>
      </p:pic>
      <p:pic>
        <p:nvPicPr>
          <p:cNvPr id="10" name="Picture 9">
            <a:extLst>
              <a:ext uri="{FF2B5EF4-FFF2-40B4-BE49-F238E27FC236}">
                <a16:creationId xmlns:a16="http://schemas.microsoft.com/office/drawing/2014/main" id="{E9D9121A-DC90-4732-DEFB-AC30F4228D4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511321" y="3080653"/>
            <a:ext cx="2642731" cy="3523641"/>
          </a:xfrm>
          <a:prstGeom prst="rect">
            <a:avLst/>
          </a:prstGeom>
        </p:spPr>
      </p:pic>
      <p:sp>
        <p:nvSpPr>
          <p:cNvPr id="5" name="Footer Placeholder 4">
            <a:extLst>
              <a:ext uri="{FF2B5EF4-FFF2-40B4-BE49-F238E27FC236}">
                <a16:creationId xmlns:a16="http://schemas.microsoft.com/office/drawing/2014/main" id="{E35E94D1-41C7-C661-52D1-2E701883DB54}"/>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3704254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926770" y="126721"/>
            <a:ext cx="9753599" cy="983622"/>
          </a:xfrm>
        </p:spPr>
        <p:txBody>
          <a:bodyPr>
            <a:noAutofit/>
          </a:bodyPr>
          <a:lstStyle/>
          <a:p>
            <a:r>
              <a:rPr lang="en-US" sz="4500" b="1" dirty="0">
                <a:latin typeface="Cavolini" panose="03000502040302020204" pitchFamily="66" charset="0"/>
                <a:cs typeface="Cavolini" panose="03000502040302020204" pitchFamily="66" charset="0"/>
              </a:rPr>
              <a:t>Physical Development </a:t>
            </a:r>
            <a:endParaRPr lang="en-GB" sz="4500"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186543"/>
            <a:ext cx="10156371" cy="5246913"/>
          </a:xfrm>
        </p:spPr>
        <p:txBody>
          <a:bodyPr>
            <a:noAutofit/>
          </a:bodyPr>
          <a:lstStyle/>
          <a:p>
            <a:pPr algn="l"/>
            <a:r>
              <a:rPr lang="en-US" sz="1600" dirty="0">
                <a:latin typeface="Cavolini" panose="03000502040302020204" pitchFamily="66" charset="0"/>
                <a:cs typeface="Cavolini" panose="03000502040302020204" pitchFamily="66" charset="0"/>
              </a:rPr>
              <a:t>Children in Little Acorns class have daily opportunities both indoor and outdoor to work on their gross and fine motor skills. We offer a challenging environment which enables children to take risks with support and develop their strength, agility and coordination. Children develop good pencil control through opportunities in continuous provision such as drawing, cutting, building, threading, using tools and malleable materials. Children take part in weekly PE lessons with a specialist teacher to extend their skills, movement, cooperation and understanding of keeping healthy. </a:t>
            </a:r>
            <a:endParaRPr lang="en-US" sz="1600" i="0" dirty="0">
              <a:solidFill>
                <a:srgbClr val="000000"/>
              </a:solidFill>
              <a:effectLst/>
              <a:latin typeface="Segoe UI" panose="020B0502040204020203" pitchFamily="34" charset="0"/>
            </a:endParaRPr>
          </a:p>
          <a:p>
            <a:pPr algn="l"/>
            <a:endParaRPr lang="en-GB" sz="2000" b="1" dirty="0">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CB8A355F-A6EE-4FB2-6D7C-59C995B170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23998" y="3080652"/>
            <a:ext cx="3352803" cy="3352803"/>
          </a:xfrm>
          <a:prstGeom prst="rect">
            <a:avLst/>
          </a:prstGeom>
        </p:spPr>
      </p:pic>
      <p:pic>
        <p:nvPicPr>
          <p:cNvPr id="10" name="Picture 9">
            <a:extLst>
              <a:ext uri="{FF2B5EF4-FFF2-40B4-BE49-F238E27FC236}">
                <a16:creationId xmlns:a16="http://schemas.microsoft.com/office/drawing/2014/main" id="{E9D9121A-DC90-4732-DEFB-AC30F4228D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587521" y="3135300"/>
            <a:ext cx="2537679" cy="3383573"/>
          </a:xfrm>
          <a:prstGeom prst="rect">
            <a:avLst/>
          </a:prstGeom>
        </p:spPr>
      </p:pic>
      <p:pic>
        <p:nvPicPr>
          <p:cNvPr id="7" name="Picture 6">
            <a:extLst>
              <a:ext uri="{FF2B5EF4-FFF2-40B4-BE49-F238E27FC236}">
                <a16:creationId xmlns:a16="http://schemas.microsoft.com/office/drawing/2014/main" id="{00BD94D8-7AB3-4355-D2C4-6A9C35941BA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376181" y="3080652"/>
            <a:ext cx="2642730" cy="3523640"/>
          </a:xfrm>
          <a:prstGeom prst="rect">
            <a:avLst/>
          </a:prstGeom>
        </p:spPr>
      </p:pic>
      <p:sp>
        <p:nvSpPr>
          <p:cNvPr id="5" name="Footer Placeholder 4">
            <a:extLst>
              <a:ext uri="{FF2B5EF4-FFF2-40B4-BE49-F238E27FC236}">
                <a16:creationId xmlns:a16="http://schemas.microsoft.com/office/drawing/2014/main" id="{7CAC32CA-F082-BF4E-2205-7414128AE853}"/>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8142019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926771" y="126721"/>
            <a:ext cx="9144000" cy="1175378"/>
          </a:xfrm>
        </p:spPr>
        <p:txBody>
          <a:bodyPr/>
          <a:lstStyle/>
          <a:p>
            <a:r>
              <a:rPr lang="en-US" b="1" dirty="0">
                <a:latin typeface="Cavolini" panose="03000502040302020204" pitchFamily="66" charset="0"/>
                <a:cs typeface="Cavolini" panose="03000502040302020204" pitchFamily="66" charset="0"/>
              </a:rPr>
              <a:t>Mathematics</a:t>
            </a:r>
            <a:endParaRPr lang="en-GB"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479323"/>
            <a:ext cx="10156371" cy="4954133"/>
          </a:xfrm>
        </p:spPr>
        <p:txBody>
          <a:bodyPr>
            <a:noAutofit/>
          </a:bodyPr>
          <a:lstStyle/>
          <a:p>
            <a:pPr algn="l"/>
            <a:r>
              <a:rPr lang="en-US" sz="1600" dirty="0">
                <a:latin typeface="Cavolini" panose="03000502040302020204" pitchFamily="66" charset="0"/>
                <a:cs typeface="Cavolini" panose="03000502040302020204" pitchFamily="66" charset="0"/>
              </a:rPr>
              <a:t>Strong knowledge of number begins in EYFS. Children are taught a deep understanding of numbers to 10 and how to carefully count and understand patterns and relationships between these numbers. </a:t>
            </a:r>
            <a:r>
              <a:rPr lang="en-US" sz="1600" i="0" dirty="0">
                <a:solidFill>
                  <a:srgbClr val="000000"/>
                </a:solidFill>
                <a:effectLst/>
                <a:latin typeface="Cavolini" panose="03000502040302020204" pitchFamily="66" charset="0"/>
                <a:cs typeface="Cavolini" panose="03000502040302020204" pitchFamily="66" charset="0"/>
              </a:rPr>
              <a:t>At Hayton Primary School we follow White Rose Maths with enhancements from NCETM </a:t>
            </a:r>
            <a:r>
              <a:rPr lang="en-US" sz="1600" i="0" dirty="0" err="1">
                <a:solidFill>
                  <a:srgbClr val="000000"/>
                </a:solidFill>
                <a:effectLst/>
                <a:latin typeface="Cavolini" panose="03000502040302020204" pitchFamily="66" charset="0"/>
                <a:cs typeface="Cavolini" panose="03000502040302020204" pitchFamily="66" charset="0"/>
              </a:rPr>
              <a:t>maths</a:t>
            </a:r>
            <a:r>
              <a:rPr lang="en-US" sz="1600" i="0" dirty="0">
                <a:solidFill>
                  <a:srgbClr val="000000"/>
                </a:solidFill>
                <a:effectLst/>
                <a:latin typeface="Cavolini" panose="03000502040302020204" pitchFamily="66" charset="0"/>
                <a:cs typeface="Cavolini" panose="03000502040302020204" pitchFamily="66" charset="0"/>
              </a:rPr>
              <a:t> mastery. Children are given lots of practical opportunities and manipulatives to explore and deepen their understanding of Mathematical concepts. </a:t>
            </a:r>
            <a:r>
              <a:rPr lang="en-US" sz="1600" dirty="0" err="1">
                <a:solidFill>
                  <a:srgbClr val="000000"/>
                </a:solidFill>
                <a:latin typeface="Cavolini" panose="03000502040302020204" pitchFamily="66" charset="0"/>
                <a:cs typeface="Cavolini" panose="03000502040302020204" pitchFamily="66" charset="0"/>
              </a:rPr>
              <a:t>m</a:t>
            </a:r>
            <a:r>
              <a:rPr lang="en-US" sz="1600" i="0" dirty="0" err="1">
                <a:solidFill>
                  <a:srgbClr val="000000"/>
                </a:solidFill>
                <a:effectLst/>
                <a:latin typeface="Cavolini" panose="03000502040302020204" pitchFamily="66" charset="0"/>
                <a:cs typeface="Cavolini" panose="03000502040302020204" pitchFamily="66" charset="0"/>
              </a:rPr>
              <a:t>aths</a:t>
            </a:r>
            <a:r>
              <a:rPr lang="en-US" sz="1600" i="0" dirty="0">
                <a:solidFill>
                  <a:srgbClr val="000000"/>
                </a:solidFill>
                <a:effectLst/>
                <a:latin typeface="Cavolini" panose="03000502040302020204" pitchFamily="66" charset="0"/>
                <a:cs typeface="Cavolini" panose="03000502040302020204" pitchFamily="66" charset="0"/>
              </a:rPr>
              <a:t> enhancements in continuous provision allow children to explore and consolidate the taught concepts. </a:t>
            </a:r>
            <a:endParaRPr lang="en-US" sz="1600" i="0" dirty="0">
              <a:solidFill>
                <a:srgbClr val="000000"/>
              </a:solidFill>
              <a:effectLst/>
              <a:latin typeface="Segoe UI" panose="020B0502040204020203" pitchFamily="34" charset="0"/>
            </a:endParaRPr>
          </a:p>
          <a:p>
            <a:pPr algn="l" rtl="0" fontAlgn="base">
              <a:buFont typeface="Arial" panose="020B0604020202020204" pitchFamily="34" charset="0"/>
              <a:buChar char="•"/>
            </a:pPr>
            <a:endParaRPr lang="en-US" sz="2000" b="0" i="0" dirty="0">
              <a:solidFill>
                <a:srgbClr val="000000"/>
              </a:solidFill>
              <a:effectLst/>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child playing with a row of colorful blocks on a blue table&#10;&#10;Description automatically generated">
            <a:extLst>
              <a:ext uri="{FF2B5EF4-FFF2-40B4-BE49-F238E27FC236}">
                <a16:creationId xmlns:a16="http://schemas.microsoft.com/office/drawing/2014/main" id="{E7D52018-BB01-A9B8-15DE-E345DA74A7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6771" y="3429000"/>
            <a:ext cx="2204357" cy="2939143"/>
          </a:xfrm>
          <a:prstGeom prst="rect">
            <a:avLst/>
          </a:prstGeom>
        </p:spPr>
      </p:pic>
      <p:pic>
        <p:nvPicPr>
          <p:cNvPr id="8" name="Picture 7" descr="A group of children in a classroom&#10;&#10;Description automatically generated">
            <a:extLst>
              <a:ext uri="{FF2B5EF4-FFF2-40B4-BE49-F238E27FC236}">
                <a16:creationId xmlns:a16="http://schemas.microsoft.com/office/drawing/2014/main" id="{CB8A355F-A6EE-4FB2-6D7C-59C995B170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3267" y="3428998"/>
            <a:ext cx="2204357" cy="2939143"/>
          </a:xfrm>
          <a:prstGeom prst="rect">
            <a:avLst/>
          </a:prstGeom>
        </p:spPr>
      </p:pic>
      <p:pic>
        <p:nvPicPr>
          <p:cNvPr id="10" name="Picture 9" descr="A child playing with cards&#10;&#10;Description automatically generated">
            <a:extLst>
              <a:ext uri="{FF2B5EF4-FFF2-40B4-BE49-F238E27FC236}">
                <a16:creationId xmlns:a16="http://schemas.microsoft.com/office/drawing/2014/main" id="{E9D9121A-DC90-4732-DEFB-AC30F4228D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99763" y="3428999"/>
            <a:ext cx="2204357" cy="2939142"/>
          </a:xfrm>
          <a:prstGeom prst="rect">
            <a:avLst/>
          </a:prstGeom>
        </p:spPr>
      </p:pic>
      <p:sp>
        <p:nvSpPr>
          <p:cNvPr id="5" name="Footer Placeholder 4">
            <a:extLst>
              <a:ext uri="{FF2B5EF4-FFF2-40B4-BE49-F238E27FC236}">
                <a16:creationId xmlns:a16="http://schemas.microsoft.com/office/drawing/2014/main" id="{F7CD14BF-D724-F8F2-2B74-A66114D83720}"/>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633154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926771" y="126721"/>
            <a:ext cx="9144000" cy="1175378"/>
          </a:xfrm>
        </p:spPr>
        <p:txBody>
          <a:bodyPr>
            <a:normAutofit fontScale="90000"/>
          </a:bodyPr>
          <a:lstStyle/>
          <a:p>
            <a:r>
              <a:rPr lang="en-US" b="1" dirty="0">
                <a:latin typeface="Cavolini" panose="03000502040302020204" pitchFamily="66" charset="0"/>
                <a:cs typeface="Cavolini" panose="03000502040302020204" pitchFamily="66" charset="0"/>
              </a:rPr>
              <a:t>Literacy- Early Reading</a:t>
            </a:r>
            <a:endParaRPr lang="en-GB"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479323"/>
            <a:ext cx="10156371" cy="4954133"/>
          </a:xfrm>
        </p:spPr>
        <p:txBody>
          <a:bodyPr>
            <a:noAutofit/>
          </a:bodyPr>
          <a:lstStyle/>
          <a:p>
            <a:pPr algn="l"/>
            <a:r>
              <a:rPr lang="en-US" sz="1600" dirty="0">
                <a:solidFill>
                  <a:srgbClr val="000000"/>
                </a:solidFill>
                <a:latin typeface="Cavolini" panose="03000502040302020204" pitchFamily="66" charset="0"/>
                <a:cs typeface="Cavolini" panose="03000502040302020204" pitchFamily="66" charset="0"/>
              </a:rPr>
              <a:t>In Little Acorns class we love to read and encouraging children into a life-long love of reading is at the heart of our teaching and learning. In Nursery children are taught to discriminate sounds around them and play with and enjoy rhymes and syllables. When children are ready, they begin learning some Phase 2 letter sounds through our chosen Phonics scheme Essential Letters and Sounds. This is a systematic, synthetic phonics programme offering a consistent whole school approach to using phonics for reading, spelling and writing. This scheme is structured, progressive and matched to fully decodable reading books. We listen to children read in class often and encourage parents and children to read regularly with our whole school Strive for 5 challenge. </a:t>
            </a:r>
            <a:endParaRPr lang="en-US" sz="2000" b="0" i="0" dirty="0">
              <a:solidFill>
                <a:srgbClr val="000000"/>
              </a:solidFill>
              <a:effectLst/>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7D52018-BB01-A9B8-15DE-E345DA74A7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926772" y="4002313"/>
            <a:ext cx="1774372" cy="2365828"/>
          </a:xfrm>
          <a:prstGeom prst="rect">
            <a:avLst/>
          </a:prstGeom>
        </p:spPr>
      </p:pic>
      <p:pic>
        <p:nvPicPr>
          <p:cNvPr id="8" name="Picture 7">
            <a:extLst>
              <a:ext uri="{FF2B5EF4-FFF2-40B4-BE49-F238E27FC236}">
                <a16:creationId xmlns:a16="http://schemas.microsoft.com/office/drawing/2014/main" id="{CB8A355F-A6EE-4FB2-6D7C-59C995B170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153402" y="3943561"/>
            <a:ext cx="3311111" cy="2483332"/>
          </a:xfrm>
          <a:prstGeom prst="rect">
            <a:avLst/>
          </a:prstGeom>
        </p:spPr>
      </p:pic>
      <p:pic>
        <p:nvPicPr>
          <p:cNvPr id="7" name="Picture 6">
            <a:extLst>
              <a:ext uri="{FF2B5EF4-FFF2-40B4-BE49-F238E27FC236}">
                <a16:creationId xmlns:a16="http://schemas.microsoft.com/office/drawing/2014/main" id="{F12720A4-F19C-4E94-5552-DA73AC88C970}"/>
              </a:ext>
            </a:extLst>
          </p:cNvPr>
          <p:cNvPicPr>
            <a:picLocks noChangeAspect="1"/>
          </p:cNvPicPr>
          <p:nvPr/>
        </p:nvPicPr>
        <p:blipFill>
          <a:blip r:embed="rId5"/>
          <a:stretch>
            <a:fillRect/>
          </a:stretch>
        </p:blipFill>
        <p:spPr>
          <a:xfrm>
            <a:off x="3821629" y="3977337"/>
            <a:ext cx="4187599" cy="1401340"/>
          </a:xfrm>
          <a:prstGeom prst="rect">
            <a:avLst/>
          </a:prstGeom>
        </p:spPr>
      </p:pic>
      <p:sp>
        <p:nvSpPr>
          <p:cNvPr id="5" name="Footer Placeholder 4">
            <a:extLst>
              <a:ext uri="{FF2B5EF4-FFF2-40B4-BE49-F238E27FC236}">
                <a16:creationId xmlns:a16="http://schemas.microsoft.com/office/drawing/2014/main" id="{8209916A-A367-2CB9-9634-1FB8AD2F829D}"/>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714801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926771" y="126721"/>
            <a:ext cx="9144000" cy="1175378"/>
          </a:xfrm>
        </p:spPr>
        <p:txBody>
          <a:bodyPr>
            <a:normAutofit fontScale="90000"/>
          </a:bodyPr>
          <a:lstStyle/>
          <a:p>
            <a:r>
              <a:rPr lang="en-US" b="1" dirty="0">
                <a:latin typeface="Cavolini" panose="03000502040302020204" pitchFamily="66" charset="0"/>
                <a:cs typeface="Cavolini" panose="03000502040302020204" pitchFamily="66" charset="0"/>
              </a:rPr>
              <a:t>Literacy- Early Writing</a:t>
            </a:r>
            <a:endParaRPr lang="en-GB"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302099"/>
            <a:ext cx="10156371" cy="4954133"/>
          </a:xfrm>
        </p:spPr>
        <p:txBody>
          <a:bodyPr>
            <a:noAutofit/>
          </a:bodyPr>
          <a:lstStyle/>
          <a:p>
            <a:pPr algn="l" rtl="0" fontAlgn="base"/>
            <a:r>
              <a:rPr lang="en-US" sz="1600" b="0" i="0" dirty="0">
                <a:solidFill>
                  <a:srgbClr val="000000"/>
                </a:solidFill>
                <a:effectLst/>
                <a:latin typeface="Cavolini" panose="03000502040302020204" pitchFamily="66" charset="0"/>
                <a:cs typeface="Cavolini" panose="03000502040302020204" pitchFamily="66" charset="0"/>
              </a:rPr>
              <a:t>Through Essential Letters and </a:t>
            </a:r>
            <a:r>
              <a:rPr lang="en-US" sz="1600" dirty="0">
                <a:solidFill>
                  <a:srgbClr val="000000"/>
                </a:solidFill>
                <a:latin typeface="Cavolini" panose="03000502040302020204" pitchFamily="66" charset="0"/>
                <a:cs typeface="Cavolini" panose="03000502040302020204" pitchFamily="66" charset="0"/>
              </a:rPr>
              <a:t>S</a:t>
            </a:r>
            <a:r>
              <a:rPr lang="en-US" sz="1600" b="0" i="0" dirty="0">
                <a:solidFill>
                  <a:srgbClr val="000000"/>
                </a:solidFill>
                <a:effectLst/>
                <a:latin typeface="Cavolini" panose="03000502040302020204" pitchFamily="66" charset="0"/>
                <a:cs typeface="Cavolini" panose="03000502040302020204" pitchFamily="66" charset="0"/>
              </a:rPr>
              <a:t>ounds phonics, children are taught to form </a:t>
            </a:r>
            <a:r>
              <a:rPr lang="en-US" sz="1600" b="0" i="0" dirty="0" err="1">
                <a:solidFill>
                  <a:srgbClr val="000000"/>
                </a:solidFill>
                <a:effectLst/>
                <a:latin typeface="Cavolini" panose="03000502040302020204" pitchFamily="66" charset="0"/>
                <a:cs typeface="Cavolini" panose="03000502040302020204" pitchFamily="66" charset="0"/>
              </a:rPr>
              <a:t>recognisble</a:t>
            </a:r>
            <a:r>
              <a:rPr lang="en-US" sz="1600" dirty="0">
                <a:solidFill>
                  <a:srgbClr val="000000"/>
                </a:solidFill>
                <a:latin typeface="Cavolini" panose="03000502040302020204" pitchFamily="66" charset="0"/>
                <a:cs typeface="Cavolini" panose="03000502040302020204" pitchFamily="66" charset="0"/>
              </a:rPr>
              <a:t> letters with correct formation from the beginning. Children are taught to spell words through segmenting the sounds, then writing simple phrases and sentences. From nursery children begin to develop strong fine motor skills needed for handwriting. They are encouraged to mark make in their play and given lots of opportunities to practice and refine their writing skills. Within the continuous provision on offer, there are always a range of fine motor skill activities aimed at developing and strengthening their pincer grip. We use </a:t>
            </a:r>
            <a:r>
              <a:rPr lang="en-US" sz="1600">
                <a:solidFill>
                  <a:srgbClr val="000000"/>
                </a:solidFill>
                <a:latin typeface="Cavolini" panose="03000502040302020204" pitchFamily="66" charset="0"/>
                <a:cs typeface="Cavolini" panose="03000502040302020204" pitchFamily="66" charset="0"/>
              </a:rPr>
              <a:t>Literacy Counts </a:t>
            </a:r>
            <a:r>
              <a:rPr lang="en-US" sz="1600" dirty="0">
                <a:solidFill>
                  <a:srgbClr val="000000"/>
                </a:solidFill>
                <a:latin typeface="Cavolini" panose="03000502040302020204" pitchFamily="66" charset="0"/>
                <a:cs typeface="Cavolini" panose="03000502040302020204" pitchFamily="66" charset="0"/>
              </a:rPr>
              <a:t>as a basis for Literacy lessons, allowing children to engage with high quality texts while developing strong early writing skills and fostering a love of reading. </a:t>
            </a:r>
            <a:endParaRPr lang="en-US" sz="1600" b="0" i="0" dirty="0">
              <a:solidFill>
                <a:srgbClr val="000000"/>
              </a:solidFill>
              <a:effectLst/>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7D52018-BB01-A9B8-15DE-E345DA74A7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23999" y="4107088"/>
            <a:ext cx="3390904" cy="2543177"/>
          </a:xfrm>
          <a:prstGeom prst="rect">
            <a:avLst/>
          </a:prstGeom>
        </p:spPr>
      </p:pic>
      <p:pic>
        <p:nvPicPr>
          <p:cNvPr id="7" name="Picture 6">
            <a:extLst>
              <a:ext uri="{FF2B5EF4-FFF2-40B4-BE49-F238E27FC236}">
                <a16:creationId xmlns:a16="http://schemas.microsoft.com/office/drawing/2014/main" id="{F12720A4-F19C-4E94-5552-DA73AC88C9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30797" y="3526566"/>
            <a:ext cx="2342774" cy="3123699"/>
          </a:xfrm>
          <a:prstGeom prst="rect">
            <a:avLst/>
          </a:prstGeom>
        </p:spPr>
      </p:pic>
      <p:pic>
        <p:nvPicPr>
          <p:cNvPr id="9" name="Picture 8" descr="A child lying on a white sheet with colorful crayons&#10;&#10;Description automatically generated">
            <a:extLst>
              <a:ext uri="{FF2B5EF4-FFF2-40B4-BE49-F238E27FC236}">
                <a16:creationId xmlns:a16="http://schemas.microsoft.com/office/drawing/2014/main" id="{1E417325-003A-5B9C-DC11-EA92055FA3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89467" y="4067503"/>
            <a:ext cx="3390903" cy="2543177"/>
          </a:xfrm>
          <a:prstGeom prst="rect">
            <a:avLst/>
          </a:prstGeom>
        </p:spPr>
      </p:pic>
      <p:sp>
        <p:nvSpPr>
          <p:cNvPr id="5" name="Footer Placeholder 4">
            <a:extLst>
              <a:ext uri="{FF2B5EF4-FFF2-40B4-BE49-F238E27FC236}">
                <a16:creationId xmlns:a16="http://schemas.microsoft.com/office/drawing/2014/main" id="{174429C5-0806-B774-16B8-06C7EE6BC4F5}"/>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1616014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061355" y="184702"/>
            <a:ext cx="11081657" cy="1175378"/>
          </a:xfrm>
        </p:spPr>
        <p:txBody>
          <a:bodyPr>
            <a:normAutofit fontScale="90000"/>
          </a:bodyPr>
          <a:lstStyle/>
          <a:p>
            <a:r>
              <a:rPr lang="en-US" b="1" dirty="0">
                <a:latin typeface="Cavolini" panose="03000502040302020204" pitchFamily="66" charset="0"/>
                <a:cs typeface="Cavolini" panose="03000502040302020204" pitchFamily="66" charset="0"/>
              </a:rPr>
              <a:t>Understanding of the World</a:t>
            </a:r>
            <a:endParaRPr lang="en-GB"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37175" y="1272494"/>
            <a:ext cx="10156371" cy="4954133"/>
          </a:xfrm>
        </p:spPr>
        <p:txBody>
          <a:bodyPr>
            <a:noAutofit/>
          </a:bodyPr>
          <a:lstStyle/>
          <a:p>
            <a:pPr algn="l"/>
            <a:r>
              <a:rPr lang="en-US" sz="1600" i="0" dirty="0">
                <a:solidFill>
                  <a:srgbClr val="000000"/>
                </a:solidFill>
                <a:effectLst/>
                <a:latin typeface="Cavolini" panose="03000502040302020204" pitchFamily="66" charset="0"/>
                <a:cs typeface="Cavolini" panose="03000502040302020204" pitchFamily="66" charset="0"/>
              </a:rPr>
              <a:t>Children in Little Acorns class </a:t>
            </a:r>
            <a:r>
              <a:rPr lang="en-US" sz="1600" dirty="0">
                <a:solidFill>
                  <a:srgbClr val="000000"/>
                </a:solidFill>
                <a:latin typeface="Cavolini" panose="03000502040302020204" pitchFamily="66" charset="0"/>
                <a:cs typeface="Cavolini" panose="03000502040302020204" pitchFamily="66" charset="0"/>
              </a:rPr>
              <a:t>develop a strong understanding of the natural world around them, the seasons and life cycles. We have a unique environment which enables children to plant, grow and cook their own food, see how the seasons change all around them and take part in daily animal care routines. To develop children’s understanding of people, places and communities we work locally with the church and routinely plan trips and visitors who enrich and extend our learning. Staff share experiences, artifacts and books to help broaden children’s horizons while cultural differences and religions are highlighted and celebrated through our RE curriculum. </a:t>
            </a:r>
            <a:endParaRPr lang="en-US" sz="1600" i="0" dirty="0">
              <a:solidFill>
                <a:srgbClr val="000000"/>
              </a:solidFill>
              <a:effectLst/>
              <a:latin typeface="Segoe UI" panose="020B0502040204020203" pitchFamily="34" charset="0"/>
            </a:endParaRPr>
          </a:p>
          <a:p>
            <a:pPr algn="l" rtl="0" fontAlgn="base">
              <a:buFont typeface="Arial" panose="020B0604020202020204" pitchFamily="34" charset="0"/>
              <a:buChar char="•"/>
            </a:pPr>
            <a:endParaRPr lang="en-US" sz="2000" b="0" i="0" dirty="0">
              <a:solidFill>
                <a:srgbClr val="000000"/>
              </a:solidFill>
              <a:effectLst/>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7D52018-BB01-A9B8-15DE-E345DA74A7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8185" y="3189599"/>
            <a:ext cx="1734685" cy="2312915"/>
          </a:xfrm>
          <a:prstGeom prst="rect">
            <a:avLst/>
          </a:prstGeom>
        </p:spPr>
      </p:pic>
      <p:pic>
        <p:nvPicPr>
          <p:cNvPr id="7" name="Picture 6">
            <a:extLst>
              <a:ext uri="{FF2B5EF4-FFF2-40B4-BE49-F238E27FC236}">
                <a16:creationId xmlns:a16="http://schemas.microsoft.com/office/drawing/2014/main" id="{F12720A4-F19C-4E94-5552-DA73AC88C9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013057" y="4247324"/>
            <a:ext cx="1639599" cy="2186132"/>
          </a:xfrm>
          <a:prstGeom prst="rect">
            <a:avLst/>
          </a:prstGeom>
        </p:spPr>
      </p:pic>
      <p:pic>
        <p:nvPicPr>
          <p:cNvPr id="8" name="Picture 7">
            <a:extLst>
              <a:ext uri="{FF2B5EF4-FFF2-40B4-BE49-F238E27FC236}">
                <a16:creationId xmlns:a16="http://schemas.microsoft.com/office/drawing/2014/main" id="{EDBDC769-BBF9-1053-48B5-0E82E7CA5AE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664977" y="3244669"/>
            <a:ext cx="2391589" cy="3188786"/>
          </a:xfrm>
          <a:prstGeom prst="rect">
            <a:avLst/>
          </a:prstGeom>
        </p:spPr>
      </p:pic>
      <p:pic>
        <p:nvPicPr>
          <p:cNvPr id="11" name="Picture 10" descr="A group of children playing with sand&#10;&#10;Description automatically generated">
            <a:extLst>
              <a:ext uri="{FF2B5EF4-FFF2-40B4-BE49-F238E27FC236}">
                <a16:creationId xmlns:a16="http://schemas.microsoft.com/office/drawing/2014/main" id="{8D195C3A-5257-0669-C5C5-510A1C8F4DC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42843" y="3189599"/>
            <a:ext cx="1734685" cy="2312914"/>
          </a:xfrm>
          <a:prstGeom prst="rect">
            <a:avLst/>
          </a:prstGeom>
        </p:spPr>
      </p:pic>
      <p:pic>
        <p:nvPicPr>
          <p:cNvPr id="12" name="Picture 11" descr="A child holding a statue&#10;&#10;Description automatically generated">
            <a:extLst>
              <a:ext uri="{FF2B5EF4-FFF2-40B4-BE49-F238E27FC236}">
                <a16:creationId xmlns:a16="http://schemas.microsoft.com/office/drawing/2014/main" id="{9AF9E2F7-555D-7D71-E4A3-55F9CDEFBFD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67715" y="3905472"/>
            <a:ext cx="1895987" cy="2527983"/>
          </a:xfrm>
          <a:prstGeom prst="rect">
            <a:avLst/>
          </a:prstGeom>
        </p:spPr>
      </p:pic>
      <p:sp>
        <p:nvSpPr>
          <p:cNvPr id="5" name="Footer Placeholder 4">
            <a:extLst>
              <a:ext uri="{FF2B5EF4-FFF2-40B4-BE49-F238E27FC236}">
                <a16:creationId xmlns:a16="http://schemas.microsoft.com/office/drawing/2014/main" id="{C8A6845B-ADF4-5F0A-8CC0-17F06934EFAE}"/>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4279883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061355" y="184702"/>
            <a:ext cx="11081657" cy="1175378"/>
          </a:xfrm>
        </p:spPr>
        <p:txBody>
          <a:bodyPr>
            <a:normAutofit/>
          </a:bodyPr>
          <a:lstStyle/>
          <a:p>
            <a:r>
              <a:rPr lang="en-US" sz="5500" b="1" dirty="0">
                <a:latin typeface="Cavolini" panose="03000502040302020204" pitchFamily="66" charset="0"/>
                <a:cs typeface="Cavolini" panose="03000502040302020204" pitchFamily="66" charset="0"/>
              </a:rPr>
              <a:t>Expressive Arts and Design</a:t>
            </a:r>
            <a:endParaRPr lang="en-GB" sz="5500"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479323"/>
            <a:ext cx="10156371" cy="4954133"/>
          </a:xfrm>
        </p:spPr>
        <p:txBody>
          <a:bodyPr>
            <a:noAutofit/>
          </a:bodyPr>
          <a:lstStyle/>
          <a:p>
            <a:pPr algn="l"/>
            <a:r>
              <a:rPr lang="en-US" sz="1600" i="0" dirty="0">
                <a:solidFill>
                  <a:srgbClr val="000000"/>
                </a:solidFill>
                <a:effectLst/>
                <a:latin typeface="Cavolini" panose="03000502040302020204" pitchFamily="66" charset="0"/>
                <a:cs typeface="Cavolini" panose="03000502040302020204" pitchFamily="66" charset="0"/>
              </a:rPr>
              <a:t>Pupils in Little Acorns class are given daily opportun</a:t>
            </a:r>
            <a:r>
              <a:rPr lang="en-US" sz="1600" dirty="0">
                <a:solidFill>
                  <a:srgbClr val="000000"/>
                </a:solidFill>
                <a:latin typeface="Cavolini" panose="03000502040302020204" pitchFamily="66" charset="0"/>
                <a:cs typeface="Cavolini" panose="03000502040302020204" pitchFamily="66" charset="0"/>
              </a:rPr>
              <a:t>ities to engage in, explore and play with a range of creative media and materials. Through continuous provision and planned sequences of creative lessons, children learn to appreciate Art, Design, movement and Music. We expose children to artists work and encourage them to think and express themselves creatively in their work and play. Children are encouraged to explore different media and make choices about the work they create, talking about the choices they have made using new and varied vocabulary. </a:t>
            </a:r>
            <a:endParaRPr lang="en-US" sz="1600" i="0" dirty="0">
              <a:solidFill>
                <a:srgbClr val="000000"/>
              </a:solidFill>
              <a:effectLst/>
              <a:latin typeface="Segoe UI" panose="020B0502040204020203" pitchFamily="34" charset="0"/>
            </a:endParaRPr>
          </a:p>
          <a:p>
            <a:pPr algn="l" rtl="0" fontAlgn="base">
              <a:buFont typeface="Arial" panose="020B0604020202020204" pitchFamily="34" charset="0"/>
              <a:buChar char="•"/>
            </a:pPr>
            <a:endParaRPr lang="en-US" sz="2000" b="0" i="0" dirty="0">
              <a:solidFill>
                <a:srgbClr val="000000"/>
              </a:solidFill>
              <a:effectLst/>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7D52018-BB01-A9B8-15DE-E345DA74A7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281084" y="4745695"/>
            <a:ext cx="2250345" cy="1687758"/>
          </a:xfrm>
          <a:prstGeom prst="rect">
            <a:avLst/>
          </a:prstGeom>
        </p:spPr>
      </p:pic>
      <p:pic>
        <p:nvPicPr>
          <p:cNvPr id="8" name="Picture 7">
            <a:extLst>
              <a:ext uri="{FF2B5EF4-FFF2-40B4-BE49-F238E27FC236}">
                <a16:creationId xmlns:a16="http://schemas.microsoft.com/office/drawing/2014/main" id="{EDBDC769-BBF9-1053-48B5-0E82E7CA5A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664977" y="3244669"/>
            <a:ext cx="2391589" cy="3188786"/>
          </a:xfrm>
          <a:prstGeom prst="rect">
            <a:avLst/>
          </a:prstGeom>
        </p:spPr>
      </p:pic>
      <p:pic>
        <p:nvPicPr>
          <p:cNvPr id="14" name="Picture 13">
            <a:extLst>
              <a:ext uri="{FF2B5EF4-FFF2-40B4-BE49-F238E27FC236}">
                <a16:creationId xmlns:a16="http://schemas.microsoft.com/office/drawing/2014/main" id="{3398EB86-C68E-F1D1-C103-DB44B53DF5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93884" y="3197110"/>
            <a:ext cx="2024743" cy="1518557"/>
          </a:xfrm>
          <a:prstGeom prst="rect">
            <a:avLst/>
          </a:prstGeom>
        </p:spPr>
      </p:pic>
      <p:pic>
        <p:nvPicPr>
          <p:cNvPr id="16" name="Picture 15" descr="A child painting on a paper&#10;&#10;Description automatically generated">
            <a:extLst>
              <a:ext uri="{FF2B5EF4-FFF2-40B4-BE49-F238E27FC236}">
                <a16:creationId xmlns:a16="http://schemas.microsoft.com/office/drawing/2014/main" id="{789C557A-9947-5899-D1FF-C046B81D22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81319" y="3244669"/>
            <a:ext cx="2391590" cy="3188786"/>
          </a:xfrm>
          <a:prstGeom prst="rect">
            <a:avLst/>
          </a:prstGeom>
        </p:spPr>
      </p:pic>
      <p:pic>
        <p:nvPicPr>
          <p:cNvPr id="18" name="Picture 17" descr="A group of people playing instruments&#10;&#10;Description automatically generated">
            <a:extLst>
              <a:ext uri="{FF2B5EF4-FFF2-40B4-BE49-F238E27FC236}">
                <a16:creationId xmlns:a16="http://schemas.microsoft.com/office/drawing/2014/main" id="{3E9B0EC1-E37C-8CDA-3D59-4D021AD0778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36614" y="3197110"/>
            <a:ext cx="2391589" cy="3188785"/>
          </a:xfrm>
          <a:prstGeom prst="rect">
            <a:avLst/>
          </a:prstGeom>
        </p:spPr>
      </p:pic>
      <p:sp>
        <p:nvSpPr>
          <p:cNvPr id="5" name="Footer Placeholder 4">
            <a:extLst>
              <a:ext uri="{FF2B5EF4-FFF2-40B4-BE49-F238E27FC236}">
                <a16:creationId xmlns:a16="http://schemas.microsoft.com/office/drawing/2014/main" id="{1ECAC60E-9AC9-6651-4948-D90C6EFA7389}"/>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1522325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061355" y="184702"/>
            <a:ext cx="11081657" cy="1175378"/>
          </a:xfrm>
        </p:spPr>
        <p:txBody>
          <a:bodyPr>
            <a:normAutofit/>
          </a:bodyPr>
          <a:lstStyle/>
          <a:p>
            <a:r>
              <a:rPr lang="en-US" sz="5500" b="1" dirty="0">
                <a:latin typeface="Cavolini" panose="03000502040302020204" pitchFamily="66" charset="0"/>
                <a:cs typeface="Cavolini" panose="03000502040302020204" pitchFamily="66" charset="0"/>
              </a:rPr>
              <a:t>Continuous Provision</a:t>
            </a:r>
            <a:endParaRPr lang="en-GB" sz="5500"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479323"/>
            <a:ext cx="10156371" cy="4954133"/>
          </a:xfrm>
        </p:spPr>
        <p:txBody>
          <a:bodyPr>
            <a:noAutofit/>
          </a:bodyPr>
          <a:lstStyle/>
          <a:p>
            <a:pPr algn="l"/>
            <a:r>
              <a:rPr lang="en-US" sz="1600" i="0" dirty="0">
                <a:solidFill>
                  <a:srgbClr val="000000"/>
                </a:solidFill>
                <a:effectLst/>
                <a:latin typeface="Cavolini" panose="03000502040302020204" pitchFamily="66" charset="0"/>
                <a:cs typeface="Cavolini" panose="03000502040302020204" pitchFamily="66" charset="0"/>
              </a:rPr>
              <a:t>We are very lucky to offer a wonderful</a:t>
            </a:r>
            <a:r>
              <a:rPr lang="en-US" sz="1600" dirty="0">
                <a:solidFill>
                  <a:srgbClr val="000000"/>
                </a:solidFill>
                <a:latin typeface="Cavolini" panose="03000502040302020204" pitchFamily="66" charset="0"/>
                <a:cs typeface="Cavolini" panose="03000502040302020204" pitchFamily="66" charset="0"/>
              </a:rPr>
              <a:t>, big and varied environment for the pupils in Little Acorns Class. Children have continuous access to our ‘Secret Garden’ which is home to trees, plants, a greenhouse, a cozy cabin and 3 free range ducks. We carefully plan our provision both indoor and outdoor to allow children to develop skills, consolidate learning, expand thinking and extend speech and vocabulary. Through a combination of child-initiated play, planned provision and ‘in the moment’ planning, we can respond to children’s interests and extend their learning. </a:t>
            </a:r>
            <a:endParaRPr lang="en-US" sz="1600" i="0" dirty="0">
              <a:solidFill>
                <a:srgbClr val="000000"/>
              </a:solidFill>
              <a:effectLst/>
              <a:latin typeface="Segoe UI" panose="020B0502040204020203" pitchFamily="34" charset="0"/>
            </a:endParaRPr>
          </a:p>
          <a:p>
            <a:pPr algn="l" rtl="0" fontAlgn="base">
              <a:buFont typeface="Arial" panose="020B0604020202020204" pitchFamily="34" charset="0"/>
              <a:buChar char="•"/>
            </a:pPr>
            <a:endParaRPr lang="en-US" sz="2000" b="0" i="0" dirty="0">
              <a:solidFill>
                <a:srgbClr val="000000"/>
              </a:solidFill>
              <a:effectLst/>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7D52018-BB01-A9B8-15DE-E345DA74A7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285115" y="3244670"/>
            <a:ext cx="2391589" cy="3188785"/>
          </a:xfrm>
          <a:prstGeom prst="rect">
            <a:avLst/>
          </a:prstGeom>
        </p:spPr>
      </p:pic>
      <p:pic>
        <p:nvPicPr>
          <p:cNvPr id="7" name="Picture 6">
            <a:extLst>
              <a:ext uri="{FF2B5EF4-FFF2-40B4-BE49-F238E27FC236}">
                <a16:creationId xmlns:a16="http://schemas.microsoft.com/office/drawing/2014/main" id="{F12720A4-F19C-4E94-5552-DA73AC88C9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796171" y="3244668"/>
            <a:ext cx="2391588" cy="3188785"/>
          </a:xfrm>
          <a:prstGeom prst="rect">
            <a:avLst/>
          </a:prstGeom>
        </p:spPr>
      </p:pic>
      <p:pic>
        <p:nvPicPr>
          <p:cNvPr id="8" name="Picture 7">
            <a:extLst>
              <a:ext uri="{FF2B5EF4-FFF2-40B4-BE49-F238E27FC236}">
                <a16:creationId xmlns:a16="http://schemas.microsoft.com/office/drawing/2014/main" id="{EDBDC769-BBF9-1053-48B5-0E82E7CA5AE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664977" y="3244669"/>
            <a:ext cx="2391589" cy="3188786"/>
          </a:xfrm>
          <a:prstGeom prst="rect">
            <a:avLst/>
          </a:prstGeom>
        </p:spPr>
      </p:pic>
      <p:pic>
        <p:nvPicPr>
          <p:cNvPr id="11" name="Picture 10">
            <a:extLst>
              <a:ext uri="{FF2B5EF4-FFF2-40B4-BE49-F238E27FC236}">
                <a16:creationId xmlns:a16="http://schemas.microsoft.com/office/drawing/2014/main" id="{8D195C3A-5257-0669-C5C5-510A1C8F4DC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58414" y="3244669"/>
            <a:ext cx="2391589" cy="3188785"/>
          </a:xfrm>
          <a:prstGeom prst="rect">
            <a:avLst/>
          </a:prstGeom>
        </p:spPr>
      </p:pic>
      <p:sp>
        <p:nvSpPr>
          <p:cNvPr id="5" name="Footer Placeholder 4">
            <a:extLst>
              <a:ext uri="{FF2B5EF4-FFF2-40B4-BE49-F238E27FC236}">
                <a16:creationId xmlns:a16="http://schemas.microsoft.com/office/drawing/2014/main" id="{4ED14973-E82F-4955-AA25-62C1837BF6EA}"/>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4017088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296790" y="3956389"/>
            <a:ext cx="11081657" cy="1054501"/>
          </a:xfrm>
        </p:spPr>
        <p:txBody>
          <a:bodyPr>
            <a:normAutofit/>
          </a:bodyPr>
          <a:lstStyle/>
          <a:p>
            <a:r>
              <a:rPr lang="en-US" sz="5500" b="1" dirty="0">
                <a:latin typeface="Cavolini" panose="03000502040302020204" pitchFamily="66" charset="0"/>
                <a:cs typeface="Cavolini" panose="03000502040302020204" pitchFamily="66" charset="0"/>
              </a:rPr>
              <a:t>Vocabulary and Oracy</a:t>
            </a:r>
            <a:endParaRPr lang="en-GB" sz="5500" b="1" dirty="0">
              <a:latin typeface="Cavolini" panose="03000502040302020204" pitchFamily="66" charset="0"/>
              <a:cs typeface="Cavolini" panose="03000502040302020204" pitchFamily="66" charset="0"/>
            </a:endParaRPr>
          </a:p>
        </p:txBody>
      </p:sp>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479323"/>
            <a:ext cx="10156371" cy="4954133"/>
          </a:xfrm>
        </p:spPr>
        <p:txBody>
          <a:bodyPr>
            <a:noAutofit/>
          </a:bodyPr>
          <a:lstStyle/>
          <a:p>
            <a:pPr algn="l"/>
            <a:r>
              <a:rPr lang="en-US" sz="1700" dirty="0">
                <a:solidFill>
                  <a:srgbClr val="000000"/>
                </a:solidFill>
                <a:latin typeface="Cavolini" panose="03000502040302020204" pitchFamily="66" charset="0"/>
                <a:cs typeface="Cavolini" panose="03000502040302020204" pitchFamily="66" charset="0"/>
              </a:rPr>
              <a:t>Our curriculum is planned to be accessible for all children and offers opportunities for deeper thinking and challenge where appropriate. We get to know the children very well and understand that they all have different starting points. Children make progress from this point which is carefully monitored throughout their time in Little Acorns class.  </a:t>
            </a:r>
          </a:p>
          <a:p>
            <a:pPr algn="l"/>
            <a:r>
              <a:rPr lang="en-US" sz="1700" dirty="0">
                <a:solidFill>
                  <a:srgbClr val="000000"/>
                </a:solidFill>
                <a:latin typeface="Cavolini" panose="03000502040302020204" pitchFamily="66" charset="0"/>
                <a:cs typeface="Cavolini" panose="03000502040302020204" pitchFamily="66" charset="0"/>
              </a:rPr>
              <a:t>To ensure that all children make good progress we have different strategies in place which happen daily such as extra scaffolding, targeted interventions, group interventions and additional adult support such as NELI or ELS phonic interventions.  Each child has an individual ‘Future Focus’ target to work on which enables adults to focus on specific needs when extending play or working with a child. </a:t>
            </a:r>
          </a:p>
          <a:p>
            <a:pPr algn="l"/>
            <a:endParaRPr lang="en-US" sz="1600" i="0" dirty="0">
              <a:solidFill>
                <a:srgbClr val="000000"/>
              </a:solidFill>
              <a:effectLst/>
              <a:latin typeface="Segoe UI" panose="020B0502040204020203" pitchFamily="34" charset="0"/>
            </a:endParaRPr>
          </a:p>
          <a:p>
            <a:pPr algn="l"/>
            <a:endParaRPr lang="en-GB" sz="2000" b="1" dirty="0">
              <a:latin typeface="Cavolini" panose="03000502040302020204" pitchFamily="66" charset="0"/>
              <a:cs typeface="Cavolini" panose="03000502040302020204" pitchFamily="66" charset="0"/>
            </a:endParaRPr>
          </a:p>
          <a:p>
            <a:pPr algn="l"/>
            <a:r>
              <a:rPr lang="en-GB" sz="1700" dirty="0">
                <a:latin typeface="Cavolini" panose="03000502040302020204" pitchFamily="66" charset="0"/>
                <a:cs typeface="Cavolini" panose="03000502040302020204" pitchFamily="66" charset="0"/>
              </a:rPr>
              <a:t>Vocabulary is very important in our curriculum and is shared with children during lessons. At every opportunity we expose children to new words and teach them how to use them. We learn poems, retell books and encourage children to question and give opinions. We use stem sentences and ambitious vocabulary in Maths lessons, providing opportunities for children to use these in context. </a:t>
            </a: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74B94CBE-FB61-8AA2-FDDD-33E6083B2C24}"/>
              </a:ext>
            </a:extLst>
          </p:cNvPr>
          <p:cNvSpPr txBox="1">
            <a:spLocks/>
          </p:cNvSpPr>
          <p:nvPr/>
        </p:nvSpPr>
        <p:spPr>
          <a:xfrm>
            <a:off x="1213755" y="337102"/>
            <a:ext cx="11081657" cy="117537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500" b="1">
                <a:latin typeface="Cavolini" panose="03000502040302020204" pitchFamily="66" charset="0"/>
                <a:cs typeface="Cavolini" panose="03000502040302020204" pitchFamily="66" charset="0"/>
              </a:rPr>
              <a:t>Inclusion</a:t>
            </a:r>
            <a:endParaRPr lang="en-GB" sz="5500" b="1" dirty="0">
              <a:latin typeface="Cavolini" panose="03000502040302020204" pitchFamily="66" charset="0"/>
              <a:cs typeface="Cavolini" panose="03000502040302020204" pitchFamily="66" charset="0"/>
            </a:endParaRPr>
          </a:p>
        </p:txBody>
      </p:sp>
      <p:sp>
        <p:nvSpPr>
          <p:cNvPr id="6" name="Footer Placeholder 5">
            <a:extLst>
              <a:ext uri="{FF2B5EF4-FFF2-40B4-BE49-F238E27FC236}">
                <a16:creationId xmlns:a16="http://schemas.microsoft.com/office/drawing/2014/main" id="{597975DE-7C9B-3057-037A-4B4EDD75D0BC}"/>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283177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0BFF5D1-B263-2367-4A9C-7DB3D5D85FCA}"/>
              </a:ext>
            </a:extLst>
          </p:cNvPr>
          <p:cNvSpPr>
            <a:spLocks noGrp="1"/>
          </p:cNvSpPr>
          <p:nvPr>
            <p:ph type="subTitle" idx="1"/>
          </p:nvPr>
        </p:nvSpPr>
        <p:spPr>
          <a:xfrm>
            <a:off x="1523999" y="1479323"/>
            <a:ext cx="10156371" cy="5251957"/>
          </a:xfrm>
        </p:spPr>
        <p:txBody>
          <a:bodyPr>
            <a:noAutofit/>
          </a:bodyPr>
          <a:lstStyle/>
          <a:p>
            <a:pPr marL="285750" indent="-285750" algn="l">
              <a:lnSpc>
                <a:spcPct val="107000"/>
              </a:lnSpc>
              <a:spcAft>
                <a:spcPts val="800"/>
              </a:spcAft>
              <a:buFont typeface="Arial" panose="020B0604020202020204" pitchFamily="34" charset="0"/>
              <a:buChar char="•"/>
            </a:pPr>
            <a:r>
              <a:rPr lang="en-US" sz="1400" dirty="0">
                <a:effectLst/>
                <a:latin typeface="Cavolini" panose="03000502040302020204" pitchFamily="66" charset="0"/>
                <a:ea typeface="Calibri" panose="020F0502020204030204" pitchFamily="34" charset="0"/>
                <a:cs typeface="Cavolini" panose="03000502040302020204" pitchFamily="66" charset="0"/>
              </a:rPr>
              <a:t>Baseline assessments are carried out during the first few weeks at school and with input from parents to identify individual starting points for learning.</a:t>
            </a:r>
            <a:r>
              <a:rPr lang="en-US" sz="1400" dirty="0">
                <a:latin typeface="Cavolini" panose="03000502040302020204" pitchFamily="66" charset="0"/>
                <a:ea typeface="Calibri" panose="020F0502020204030204" pitchFamily="34" charset="0"/>
                <a:cs typeface="Cavolini" panose="03000502040302020204" pitchFamily="66" charset="0"/>
              </a:rPr>
              <a:t> The DFE Baseline is completed.</a:t>
            </a:r>
            <a:endParaRPr lang="en-US" sz="1400" dirty="0">
              <a:effectLst/>
              <a:latin typeface="Cavolini" panose="03000502040302020204" pitchFamily="66" charset="0"/>
              <a:ea typeface="Calibri" panose="020F0502020204030204" pitchFamily="34" charset="0"/>
              <a:cs typeface="Cavolini" panose="03000502040302020204" pitchFamily="66" charset="0"/>
            </a:endParaRPr>
          </a:p>
          <a:p>
            <a:pPr marL="285750" indent="-285750" algn="l">
              <a:lnSpc>
                <a:spcPct val="107000"/>
              </a:lnSpc>
              <a:spcAft>
                <a:spcPts val="800"/>
              </a:spcAft>
              <a:buFont typeface="Arial" panose="020B0604020202020204" pitchFamily="34" charset="0"/>
              <a:buChar char="•"/>
            </a:pPr>
            <a:r>
              <a:rPr lang="en-US" sz="1400" dirty="0">
                <a:effectLst/>
                <a:latin typeface="Cavolini" panose="03000502040302020204" pitchFamily="66" charset="0"/>
                <a:ea typeface="Calibri" panose="020F0502020204030204" pitchFamily="34" charset="0"/>
                <a:cs typeface="Cavolini" panose="03000502040302020204" pitchFamily="66" charset="0"/>
              </a:rPr>
              <a:t>Practitioners use their knowledge of children and professional judgement alongside observations from staff members and parents on Tapestry, books and assessment meetings to identify progress half termly. </a:t>
            </a:r>
            <a:endParaRPr lang="en-GB" sz="1400" dirty="0">
              <a:latin typeface="Cavolini" panose="03000502040302020204" pitchFamily="66" charset="0"/>
              <a:ea typeface="Calibri" panose="020F0502020204030204" pitchFamily="34" charset="0"/>
              <a:cs typeface="Cavolini" panose="03000502040302020204" pitchFamily="66" charset="0"/>
            </a:endParaRPr>
          </a:p>
          <a:p>
            <a:pPr marL="285750" indent="-285750" algn="l">
              <a:lnSpc>
                <a:spcPct val="107000"/>
              </a:lnSpc>
              <a:spcAft>
                <a:spcPts val="800"/>
              </a:spcAft>
              <a:buFont typeface="Arial" panose="020B0604020202020204" pitchFamily="34" charset="0"/>
              <a:buChar char="•"/>
            </a:pPr>
            <a:r>
              <a:rPr lang="en-US" sz="1400" dirty="0">
                <a:effectLst/>
                <a:latin typeface="Cavolini" panose="03000502040302020204" pitchFamily="66" charset="0"/>
                <a:ea typeface="Calibri" panose="020F0502020204030204" pitchFamily="34" charset="0"/>
                <a:cs typeface="Cavolini" panose="03000502040302020204" pitchFamily="66" charset="0"/>
              </a:rPr>
              <a:t>Children who are not ‘On Track’ are identified quickly and interventions are put into place immediately. They are then regularly reviewed by practitioners. Teaching and learning are revisited and reworked in light of assessments. </a:t>
            </a:r>
          </a:p>
          <a:p>
            <a:pPr marL="285750" indent="-285750" algn="l">
              <a:lnSpc>
                <a:spcPct val="107000"/>
              </a:lnSpc>
              <a:spcAft>
                <a:spcPts val="800"/>
              </a:spcAft>
              <a:buFont typeface="Arial" panose="020B0604020202020204" pitchFamily="34" charset="0"/>
              <a:buChar char="•"/>
            </a:pPr>
            <a:r>
              <a:rPr lang="en-US" sz="1400" dirty="0">
                <a:effectLst/>
                <a:latin typeface="Cavolini" panose="03000502040302020204" pitchFamily="66" charset="0"/>
                <a:ea typeface="Calibri" panose="020F0502020204030204" pitchFamily="34" charset="0"/>
                <a:cs typeface="Cavolini" panose="03000502040302020204" pitchFamily="66" charset="0"/>
              </a:rPr>
              <a:t>Children are given individual ‘Future Focus’ targets which are shared with parents and carers. Staff and carers regularly support children in reaching these targets and they are assessed and updated at least half termly. </a:t>
            </a:r>
            <a:endParaRPr lang="en-GB" sz="1400" dirty="0">
              <a:latin typeface="Cavolini" panose="03000502040302020204" pitchFamily="66" charset="0"/>
              <a:ea typeface="Calibri" panose="020F0502020204030204" pitchFamily="34" charset="0"/>
              <a:cs typeface="Cavolini" panose="03000502040302020204" pitchFamily="66" charset="0"/>
            </a:endParaRPr>
          </a:p>
          <a:p>
            <a:pPr marL="285750" indent="-285750" algn="l">
              <a:lnSpc>
                <a:spcPct val="107000"/>
              </a:lnSpc>
              <a:spcAft>
                <a:spcPts val="800"/>
              </a:spcAft>
              <a:buFont typeface="Arial" panose="020B0604020202020204" pitchFamily="34" charset="0"/>
              <a:buChar char="•"/>
            </a:pPr>
            <a:r>
              <a:rPr lang="en-US" sz="1400" dirty="0">
                <a:effectLst/>
                <a:latin typeface="Cavolini" panose="03000502040302020204" pitchFamily="66" charset="0"/>
                <a:ea typeface="Calibri" panose="020F0502020204030204" pitchFamily="34" charset="0"/>
                <a:cs typeface="Cavolini" panose="03000502040302020204" pitchFamily="66" charset="0"/>
              </a:rPr>
              <a:t>At the end of the Reception year, children are assessed against the Early Learning Goals and the EYFSP is completed. Children will be assessed as Emerging or Expected. </a:t>
            </a:r>
            <a:endParaRPr lang="en-GB" sz="1400" dirty="0">
              <a:latin typeface="Cavolini" panose="03000502040302020204" pitchFamily="66" charset="0"/>
              <a:ea typeface="Calibri" panose="020F0502020204030204" pitchFamily="34" charset="0"/>
              <a:cs typeface="Cavolini" panose="03000502040302020204" pitchFamily="66" charset="0"/>
            </a:endParaRPr>
          </a:p>
          <a:p>
            <a:pPr marL="285750" indent="-285750" algn="l">
              <a:lnSpc>
                <a:spcPct val="107000"/>
              </a:lnSpc>
              <a:spcAft>
                <a:spcPts val="800"/>
              </a:spcAft>
              <a:buFont typeface="Arial" panose="020B0604020202020204" pitchFamily="34" charset="0"/>
              <a:buChar char="•"/>
            </a:pPr>
            <a:r>
              <a:rPr lang="en-US" sz="1400" dirty="0">
                <a:effectLst/>
                <a:latin typeface="Cavolini" panose="03000502040302020204" pitchFamily="66" charset="0"/>
                <a:ea typeface="Calibri" panose="020F0502020204030204" pitchFamily="34" charset="0"/>
                <a:cs typeface="Cavolini" panose="03000502040302020204" pitchFamily="66" charset="0"/>
              </a:rPr>
              <a:t>Children have a phased transition to Year 1over a number of weeks at the end of their Reception year which includes visiting their teacher and classroom, their new teacher coming in to read stories and play alongside them. Impact is seen through a successful transition into the wider school community and curriculum. </a:t>
            </a:r>
            <a:endParaRPr lang="en-GB" sz="1400" dirty="0">
              <a:effectLst/>
              <a:latin typeface="Cavolini" panose="03000502040302020204" pitchFamily="66" charset="0"/>
              <a:ea typeface="Calibri" panose="020F0502020204030204" pitchFamily="34" charset="0"/>
              <a:cs typeface="Cavolini" panose="03000502040302020204" pitchFamily="66" charset="0"/>
            </a:endParaRPr>
          </a:p>
          <a:p>
            <a:pPr marL="342900" indent="-342900" algn="l">
              <a:buFont typeface="Arial" panose="020B0604020202020204" pitchFamily="34" charset="0"/>
              <a:buChar char="•"/>
            </a:pPr>
            <a:endParaRPr lang="en-GB" sz="20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74B94CBE-FB61-8AA2-FDDD-33E6083B2C24}"/>
              </a:ext>
            </a:extLst>
          </p:cNvPr>
          <p:cNvSpPr txBox="1">
            <a:spLocks/>
          </p:cNvSpPr>
          <p:nvPr/>
        </p:nvSpPr>
        <p:spPr>
          <a:xfrm>
            <a:off x="1213755" y="337102"/>
            <a:ext cx="11081657" cy="117537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500" b="1" dirty="0">
                <a:latin typeface="Cavolini" panose="03000502040302020204" pitchFamily="66" charset="0"/>
                <a:cs typeface="Cavolini" panose="03000502040302020204" pitchFamily="66" charset="0"/>
              </a:rPr>
              <a:t>Impact</a:t>
            </a:r>
            <a:endParaRPr lang="en-GB" sz="5500" b="1" dirty="0">
              <a:latin typeface="Cavolini" panose="03000502040302020204" pitchFamily="66" charset="0"/>
              <a:cs typeface="Cavolini" panose="03000502040302020204" pitchFamily="66" charset="0"/>
            </a:endParaRPr>
          </a:p>
        </p:txBody>
      </p:sp>
      <p:sp>
        <p:nvSpPr>
          <p:cNvPr id="2" name="Footer Placeholder 1">
            <a:extLst>
              <a:ext uri="{FF2B5EF4-FFF2-40B4-BE49-F238E27FC236}">
                <a16:creationId xmlns:a16="http://schemas.microsoft.com/office/drawing/2014/main" id="{BBC859BE-EEFC-3558-0CC3-3722AFA0BB9C}"/>
              </a:ext>
            </a:extLst>
          </p:cNvPr>
          <p:cNvSpPr>
            <a:spLocks noGrp="1"/>
          </p:cNvSpPr>
          <p:nvPr>
            <p:ph type="ftr" sz="quarter" idx="11"/>
          </p:nvPr>
        </p:nvSpPr>
        <p:spPr/>
        <p:txBody>
          <a:bodyPr/>
          <a:lstStyle/>
          <a:p>
            <a:r>
              <a:rPr lang="en-GB"/>
              <a:t> Proverbs 22: 6 “Start children off on the way they should go,  and even when they are old they will not turn from it. “</a:t>
            </a:r>
          </a:p>
        </p:txBody>
      </p:sp>
    </p:spTree>
    <p:extLst>
      <p:ext uri="{BB962C8B-B14F-4D97-AF65-F5344CB8AC3E}">
        <p14:creationId xmlns:p14="http://schemas.microsoft.com/office/powerpoint/2010/main" val="18924622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D6536CAEBEDA448B3B98999EA96DCA" ma:contentTypeVersion="14" ma:contentTypeDescription="Create a new document." ma:contentTypeScope="" ma:versionID="3b99e4823a997ba3e7fef1bf05655dfd">
  <xsd:schema xmlns:xsd="http://www.w3.org/2001/XMLSchema" xmlns:xs="http://www.w3.org/2001/XMLSchema" xmlns:p="http://schemas.microsoft.com/office/2006/metadata/properties" xmlns:ns3="19b74c25-2d19-4afe-846c-4d98f5d5882f" xmlns:ns4="ebf9b7ef-2449-4eff-bb9b-f7d7af8126ac" targetNamespace="http://schemas.microsoft.com/office/2006/metadata/properties" ma:root="true" ma:fieldsID="868ec8dd66852a8585377be1ebe94afc" ns3:_="" ns4:_="">
    <xsd:import namespace="19b74c25-2d19-4afe-846c-4d98f5d5882f"/>
    <xsd:import namespace="ebf9b7ef-2449-4eff-bb9b-f7d7af8126ac"/>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_activity" minOccurs="0"/>
                <xsd:element ref="ns3:MediaServiceObjectDetectorVersions"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b74c25-2d19-4afe-846c-4d98f5d588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_activity" ma:index="16" nillable="true" ma:displayName="_activity" ma:hidden="true" ma:internalName="_activity">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bf9b7ef-2449-4eff-bb9b-f7d7af8126ac"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19b74c25-2d19-4afe-846c-4d98f5d5882f" xsi:nil="true"/>
  </documentManagement>
</p:properties>
</file>

<file path=customXml/itemProps1.xml><?xml version="1.0" encoding="utf-8"?>
<ds:datastoreItem xmlns:ds="http://schemas.openxmlformats.org/officeDocument/2006/customXml" ds:itemID="{31A524C2-3CC3-4FDB-AAC4-274811F05ED7}">
  <ds:schemaRefs>
    <ds:schemaRef ds:uri="http://schemas.microsoft.com/sharepoint/v3/contenttype/forms"/>
  </ds:schemaRefs>
</ds:datastoreItem>
</file>

<file path=customXml/itemProps2.xml><?xml version="1.0" encoding="utf-8"?>
<ds:datastoreItem xmlns:ds="http://schemas.openxmlformats.org/officeDocument/2006/customXml" ds:itemID="{FFBECE72-A7E4-4F99-81FB-3F951DF1FE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9b74c25-2d19-4afe-846c-4d98f5d5882f"/>
    <ds:schemaRef ds:uri="ebf9b7ef-2449-4eff-bb9b-f7d7af8126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BF98A89-A1F7-416D-B083-E244EEED8307}">
  <ds:schemaRefs>
    <ds:schemaRef ds:uri="19b74c25-2d19-4afe-846c-4d98f5d5882f"/>
    <ds:schemaRef ds:uri="http://schemas.microsoft.com/office/2006/documentManagement/types"/>
    <ds:schemaRef ds:uri="http://purl.org/dc/elements/1.1/"/>
    <ds:schemaRef ds:uri="http://purl.org/dc/dcmitype/"/>
    <ds:schemaRef ds:uri="http://purl.org/dc/terms/"/>
    <ds:schemaRef ds:uri="http://schemas.microsoft.com/office/infopath/2007/PartnerControls"/>
    <ds:schemaRef ds:uri="http://schemas.openxmlformats.org/package/2006/metadata/core-properties"/>
    <ds:schemaRef ds:uri="ebf9b7ef-2449-4eff-bb9b-f7d7af8126ac"/>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293</TotalTime>
  <Words>2153</Words>
  <Application>Microsoft Office PowerPoint</Application>
  <PresentationFormat>Widescreen</PresentationFormat>
  <Paragraphs>69</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Cavolini</vt:lpstr>
      <vt:lpstr>Century Gothic</vt:lpstr>
      <vt:lpstr>Segoe UI</vt:lpstr>
      <vt:lpstr>Office Theme</vt:lpstr>
      <vt:lpstr>PowerPoint Presentation</vt:lpstr>
      <vt:lpstr>Intent</vt:lpstr>
      <vt:lpstr>Implementation</vt:lpstr>
      <vt:lpstr>Communication and Language</vt:lpstr>
      <vt:lpstr>PSED Development</vt:lpstr>
      <vt:lpstr>Physical Development </vt:lpstr>
      <vt:lpstr>Mathematics</vt:lpstr>
      <vt:lpstr>Literacy- Early Reading</vt:lpstr>
      <vt:lpstr>Literacy- Early Writing</vt:lpstr>
      <vt:lpstr>Understanding of the World</vt:lpstr>
      <vt:lpstr>Expressive Arts and Design</vt:lpstr>
      <vt:lpstr>Continuous Provision</vt:lpstr>
      <vt:lpstr>Vocabulary and Oracy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Dee Grant</dc:creator>
  <cp:lastModifiedBy>Dee Grant</cp:lastModifiedBy>
  <cp:revision>14</cp:revision>
  <dcterms:created xsi:type="dcterms:W3CDTF">2023-10-18T12:26:14Z</dcterms:created>
  <dcterms:modified xsi:type="dcterms:W3CDTF">2024-09-25T11:06:34Z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0x01010060D6536CAEBEDA448B3B98999EA96DCA</vt:lpwstr>
  </property>
</Properties>
</file>