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nna Grant" userId="c657346d-245a-4384-8cc9-8ad62d0114c0" providerId="ADAL" clId="{F8A16A25-E55E-4835-AAD3-2C8AEA53848D}"/>
    <pc:docChg chg="delSld modSld">
      <pc:chgData name="Donna Grant" userId="c657346d-245a-4384-8cc9-8ad62d0114c0" providerId="ADAL" clId="{F8A16A25-E55E-4835-AAD3-2C8AEA53848D}" dt="2026-09-17T10:58:55.848" v="17" actId="2696"/>
      <pc:docMkLst>
        <pc:docMk/>
      </pc:docMkLst>
      <pc:sldChg chg="modSp mod">
        <pc:chgData name="Donna Grant" userId="c657346d-245a-4384-8cc9-8ad62d0114c0" providerId="ADAL" clId="{F8A16A25-E55E-4835-AAD3-2C8AEA53848D}" dt="2026-09-17T10:58:30.792" v="16" actId="20577"/>
        <pc:sldMkLst>
          <pc:docMk/>
          <pc:sldMk cId="4017088122" sldId="268"/>
        </pc:sldMkLst>
        <pc:graphicFrameChg chg="modGraphic">
          <ac:chgData name="Donna Grant" userId="c657346d-245a-4384-8cc9-8ad62d0114c0" providerId="ADAL" clId="{F8A16A25-E55E-4835-AAD3-2C8AEA53848D}" dt="2026-09-17T10:58:30.792" v="16" actId="20577"/>
          <ac:graphicFrameMkLst>
            <pc:docMk/>
            <pc:sldMk cId="4017088122" sldId="268"/>
            <ac:graphicFrameMk id="9" creationId="{AA17A367-CF1A-8138-BAEF-1E3470C79FE2}"/>
          </ac:graphicFrameMkLst>
        </pc:graphicFrameChg>
      </pc:sldChg>
      <pc:sldChg chg="del">
        <pc:chgData name="Donna Grant" userId="c657346d-245a-4384-8cc9-8ad62d0114c0" providerId="ADAL" clId="{F8A16A25-E55E-4835-AAD3-2C8AEA53848D}" dt="2026-09-17T10:58:55.848" v="17" actId="2696"/>
        <pc:sldMkLst>
          <pc:docMk/>
          <pc:sldMk cId="3700465771" sldId="26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C8353-98C2-4849-9979-A6C0AD26FD77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EB538-D7C2-43E8-8362-127D652880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484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3DC88-4EA8-B8A6-7DFB-E961AB2ED5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D8DD57-95B9-7F00-B09B-7546C2312A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A906C8-CB81-ACD0-DA1C-ECAEBADA7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F7268-493D-4791-A2D9-A8BBBFCAC7E6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6E239-3785-0F5F-A23D-250EE2485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5F922-3A81-AC0C-7E5C-2164A458B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228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4B8A8-4643-E519-1043-DBF4E6DDB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BE084-F8E7-ACFE-111C-DBAEE30399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FBE909-87B3-D327-E60B-34E873F20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36336-5075-47C0-AB69-79FA38F44321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050B38-9F51-339F-AF6F-203FC9708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392AF-9A02-EACC-0C78-EAE745CE4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705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7BC52-462A-9F52-574B-60FD4C867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8090A7-CDF9-189B-C767-064793F0E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0BE0D-3AF7-76FC-BEDA-A9648BF95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93EB-CDAA-474A-A8F9-7F286D9973E0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16291E-C997-16A6-80C1-BCE8AB497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02C231-1C56-5942-F848-2851FC442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6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24B1B-67C6-4F04-FF0C-91BF1A074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EC4600-2A62-0B1F-2C3E-F972D727DF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8F7FC0-CF96-E37E-D0DD-01DE774B14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A77AF-6168-6D2A-9591-6CC60CE8E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4299C-0C3B-42C8-A1E4-EA66F637D548}" type="datetime1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D5A311-6B9B-C54A-0485-27206047E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400A5-F359-FD15-B295-6246EB06F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673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FF719-4119-B1A2-93CF-8B6DC5722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8406F-609B-9A99-F68C-EF6198DEBB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D195A6-3CC5-B0E0-37AF-D8594437DF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C65626-DE79-F9BE-1B45-FA0F99D671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302418-3A0D-AAE5-59D4-C7404A20F6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CE60EC-86DC-586B-D898-3D8408817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AB9BC-E10B-4469-B056-C14FFEEADE10}" type="datetime1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66B8EC-3BEF-8D40-76E5-AC28E5372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A6D610-5BD4-D26B-9647-044370902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28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91C20-13ED-6657-8203-9801F2D33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6156F4-1D3B-229D-511C-9C896F90D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1A8A3-0ABA-419A-9A4A-57F47C993F13}" type="datetime1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35AF5B-7852-3927-AD24-25F85FDFC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54E5AE-0991-7C52-5136-7458F6F60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50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DF80E4-EF38-075E-DF89-B1512EEE5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B4E6D6-43D6-4A4B-8382-BD4AE54A0480}" type="datetime1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B820A3-E08B-BD77-4E63-7866F6B41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C7721-3604-2C7A-06C4-AEC31182C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039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57FE3-A4C9-14C5-2A30-67242C2D1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C3A7E-60DC-DA20-CAFD-A41883372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C6F4C4-EE3C-9C7F-7C57-EF7AF24681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B36AE8-1CEE-5D3B-D0FD-505694427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C47EF-9981-406C-9CF6-35A3AB76DCBC}" type="datetime1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BA9582-9DB4-EC8B-64A2-D18F6F58F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EB3E6A-C56E-0162-7B9C-97D67F95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059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4A447-629E-BE63-E553-2CAAA0ECA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F3AFB6-A574-25F4-DE23-C94D07DB22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DAB911-C3C0-3C4E-4B93-1EF75EE17D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AEAD36-DEB5-735C-E338-3A78F7A5A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203A7-4866-4CB5-82B6-440F560F5F09}" type="datetime1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4FFD5B-B0E7-91A1-3EA4-61D686E4F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B654AC-A31D-589C-D6E5-A4E33B984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1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665EC-C6EF-CCCD-4B2F-BEE224D23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6588BD-4F12-54E2-7B88-E5594328B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B55BF-4B3E-6654-4545-4690F0FF5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429CB-C2E7-4522-8B26-69DF92BCC72F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8B4F8-2337-2395-58CB-4797A794B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03EFC-0166-7E48-9CDC-FE8E79056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186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01C8A2-9043-64BE-0FC5-D22472A463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A28098-4A25-9CE3-3421-18CFD0EC62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5FA41-D3AE-F66B-3C56-6709243CE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2845F-2FC2-4884-9814-93626E284E0C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361DF-D6B4-DD33-6BB1-625FAA66C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ADA3D-D560-DD1C-2A2C-1F5A98532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58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A72EDA-E609-82EC-F7D8-C986A7D2A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D94B0-BDD1-0D89-79D0-3D9FAD844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B4612-ECBD-C656-0505-E415D960B1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5C46C-E931-4439-9210-AB52AB22D2B3}" type="datetime1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49B9C-9C80-1747-5A32-09B6F8B299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Proverbs 22: 6 “Start children off on the way they should go, 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C2B46-4DDB-D74F-6337-86A99692B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A03D-25E4-4ECD-BC7B-F3A424C7C4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713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617CB-EB6F-E7E1-4EB4-2116F0AA3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1355" y="184702"/>
            <a:ext cx="11081657" cy="1175378"/>
          </a:xfrm>
        </p:spPr>
        <p:txBody>
          <a:bodyPr>
            <a:normAutofit/>
          </a:bodyPr>
          <a:lstStyle/>
          <a:p>
            <a:r>
              <a:rPr lang="en-US" sz="5500" b="1" dirty="0">
                <a:latin typeface="Cavolini" panose="03000502040302020204" pitchFamily="66" charset="0"/>
                <a:cs typeface="Cavolini" panose="03000502040302020204" pitchFamily="66" charset="0"/>
              </a:rPr>
              <a:t>EYFS- Little Acorns</a:t>
            </a:r>
            <a:endParaRPr lang="en-GB" sz="55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BFF5D1-B263-2367-4A9C-7DB3D5D85F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1479323"/>
            <a:ext cx="10156371" cy="4954133"/>
          </a:xfrm>
        </p:spPr>
        <p:txBody>
          <a:bodyPr>
            <a:noAutofit/>
          </a:bodyPr>
          <a:lstStyle/>
          <a:p>
            <a:pPr rtl="0" fontAlgn="base"/>
            <a:r>
              <a:rPr lang="en-US" sz="2000" b="0" i="0" dirty="0">
                <a:solidFill>
                  <a:srgbClr val="000000"/>
                </a:solidFill>
                <a:effectLst/>
                <a:latin typeface="Cavolini" panose="03000502040302020204" pitchFamily="66" charset="0"/>
                <a:cs typeface="Cavolini" panose="03000502040302020204" pitchFamily="66" charset="0"/>
              </a:rPr>
              <a:t>Topic Overview</a:t>
            </a:r>
          </a:p>
          <a:p>
            <a:pPr algn="l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Cycle 1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0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l"/>
            <a:r>
              <a:rPr lang="en-GB" sz="2000" b="1" dirty="0">
                <a:latin typeface="Cavolini" panose="03000502040302020204" pitchFamily="66" charset="0"/>
                <a:cs typeface="Cavolini" panose="03000502040302020204" pitchFamily="66" charset="0"/>
              </a:rPr>
              <a:t>Cycle 2</a:t>
            </a:r>
          </a:p>
        </p:txBody>
      </p:sp>
      <p:pic>
        <p:nvPicPr>
          <p:cNvPr id="4" name="Picture 2" descr="Text&#10;&#10;Description automatically generated">
            <a:extLst>
              <a:ext uri="{FF2B5EF4-FFF2-40B4-BE49-F238E27FC236}">
                <a16:creationId xmlns:a16="http://schemas.microsoft.com/office/drawing/2014/main" id="{11B3B54A-0E46-1C05-9210-891D7C1C6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51951" y="2799504"/>
            <a:ext cx="6604558" cy="125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80535BC-3D17-8B98-2DB6-C489A35589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528443"/>
              </p:ext>
            </p:extLst>
          </p:nvPr>
        </p:nvGraphicFramePr>
        <p:xfrm>
          <a:off x="1798320" y="2212396"/>
          <a:ext cx="9357360" cy="1668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9560">
                  <a:extLst>
                    <a:ext uri="{9D8B030D-6E8A-4147-A177-3AD203B41FA5}">
                      <a16:colId xmlns:a16="http://schemas.microsoft.com/office/drawing/2014/main" val="2011871843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723771074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307954466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321562587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3044027405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2470245849"/>
                    </a:ext>
                  </a:extLst>
                </a:gridCol>
              </a:tblGrid>
              <a:tr h="47159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Autumn 1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Autumn 2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Spring 1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Spring 2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Summer 1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Summer2</a:t>
                      </a:r>
                      <a:endParaRPr lang="en-GB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790279"/>
                  </a:ext>
                </a:extLst>
              </a:tr>
              <a:tr h="1197128">
                <a:tc>
                  <a:txBody>
                    <a:bodyPr/>
                    <a:lstStyle/>
                    <a:p>
                      <a:r>
                        <a:rPr lang="en-GB" sz="2000" dirty="0"/>
                        <a:t>Animals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Light and Dark</a:t>
                      </a:r>
                      <a:endParaRPr lang="en-GB" sz="20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People Who Help Us</a:t>
                      </a:r>
                      <a:endParaRPr lang="en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Once Upon a Time</a:t>
                      </a:r>
                      <a:endParaRPr lang="en-GB" sz="20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Minibeasts</a:t>
                      </a:r>
                      <a:endParaRPr lang="en-GB" sz="20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Pirates!</a:t>
                      </a:r>
                      <a:endParaRPr lang="en-GB" sz="2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395090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A17A367-CF1A-8138-BAEF-1E3470C79F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399990"/>
              </p:ext>
            </p:extLst>
          </p:nvPr>
        </p:nvGraphicFramePr>
        <p:xfrm>
          <a:off x="1798320" y="4606628"/>
          <a:ext cx="9357360" cy="18268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9560">
                  <a:extLst>
                    <a:ext uri="{9D8B030D-6E8A-4147-A177-3AD203B41FA5}">
                      <a16:colId xmlns:a16="http://schemas.microsoft.com/office/drawing/2014/main" val="2011871843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723771074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307954466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1321562587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3044027405"/>
                    </a:ext>
                  </a:extLst>
                </a:gridCol>
                <a:gridCol w="1559560">
                  <a:extLst>
                    <a:ext uri="{9D8B030D-6E8A-4147-A177-3AD203B41FA5}">
                      <a16:colId xmlns:a16="http://schemas.microsoft.com/office/drawing/2014/main" val="2470245849"/>
                    </a:ext>
                  </a:extLst>
                </a:gridCol>
              </a:tblGrid>
              <a:tr h="63203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Autumn 1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Autumn 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Spring 1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Spring 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Summer 1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Summer2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790279"/>
                  </a:ext>
                </a:extLst>
              </a:tr>
              <a:tr h="1194798">
                <a:tc>
                  <a:txBody>
                    <a:bodyPr/>
                    <a:lstStyle/>
                    <a:p>
                      <a:r>
                        <a:rPr lang="en-GB" sz="2000" dirty="0"/>
                        <a:t>All about me</a:t>
                      </a: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Monsters &amp; Aliens</a:t>
                      </a:r>
                      <a:endParaRPr lang="en-GB" sz="20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Superheroes</a:t>
                      </a:r>
                      <a:endParaRPr lang="en-GB" sz="2000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Traditional Tales</a:t>
                      </a:r>
                      <a:endParaRPr lang="en-GB" sz="20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Growing</a:t>
                      </a:r>
                      <a:endParaRPr lang="en-GB" sz="2000" dirty="0"/>
                    </a:p>
                  </a:txBody>
                  <a:tcPr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Seaside</a:t>
                      </a:r>
                      <a:endParaRPr lang="en-GB" sz="20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395090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AE05366-9AF5-DCF9-F513-E6E4C0A9072F}"/>
              </a:ext>
            </a:extLst>
          </p:cNvPr>
          <p:cNvSpPr txBox="1"/>
          <p:nvPr/>
        </p:nvSpPr>
        <p:spPr>
          <a:xfrm>
            <a:off x="1523999" y="6433456"/>
            <a:ext cx="10332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Cavolini" panose="03000502040302020204" pitchFamily="66" charset="0"/>
                <a:cs typeface="Cavolini" panose="03000502040302020204" pitchFamily="66" charset="0"/>
              </a:rPr>
              <a:t>Proverbs 22: 6 “Start children off on the way they should go, and even when they are old they will not turn from it. </a:t>
            </a:r>
            <a:r>
              <a:rPr lang="en-US" sz="900" dirty="0"/>
              <a:t>“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4017088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D6536CAEBEDA448B3B98999EA96DCA" ma:contentTypeVersion="14" ma:contentTypeDescription="Create a new document." ma:contentTypeScope="" ma:versionID="3b99e4823a997ba3e7fef1bf05655dfd">
  <xsd:schema xmlns:xsd="http://www.w3.org/2001/XMLSchema" xmlns:xs="http://www.w3.org/2001/XMLSchema" xmlns:p="http://schemas.microsoft.com/office/2006/metadata/properties" xmlns:ns3="19b74c25-2d19-4afe-846c-4d98f5d5882f" xmlns:ns4="ebf9b7ef-2449-4eff-bb9b-f7d7af8126ac" targetNamespace="http://schemas.microsoft.com/office/2006/metadata/properties" ma:root="true" ma:fieldsID="868ec8dd66852a8585377be1ebe94afc" ns3:_="" ns4:_="">
    <xsd:import namespace="19b74c25-2d19-4afe-846c-4d98f5d5882f"/>
    <xsd:import namespace="ebf9b7ef-2449-4eff-bb9b-f7d7af8126a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b74c25-2d19-4afe-846c-4d98f5d588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f9b7ef-2449-4eff-bb9b-f7d7af8126ac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9b74c25-2d19-4afe-846c-4d98f5d5882f" xsi:nil="true"/>
  </documentManagement>
</p:properties>
</file>

<file path=customXml/itemProps1.xml><?xml version="1.0" encoding="utf-8"?>
<ds:datastoreItem xmlns:ds="http://schemas.openxmlformats.org/officeDocument/2006/customXml" ds:itemID="{BA104D37-C00A-4C4C-AEBF-42D54A690C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b74c25-2d19-4afe-846c-4d98f5d5882f"/>
    <ds:schemaRef ds:uri="ebf9b7ef-2449-4eff-bb9b-f7d7af8126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8521F14-AB58-4B05-BA50-BBF0ED949B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11E1BF-3959-4545-9D01-CF2DE7CCA932}">
  <ds:schemaRefs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ebf9b7ef-2449-4eff-bb9b-f7d7af8126ac"/>
    <ds:schemaRef ds:uri="http://purl.org/dc/dcmitype/"/>
    <ds:schemaRef ds:uri="http://purl.org/dc/elements/1.1/"/>
    <ds:schemaRef ds:uri="http://schemas.openxmlformats.org/package/2006/metadata/core-properties"/>
    <ds:schemaRef ds:uri="19b74c25-2d19-4afe-846c-4d98f5d5882f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8440</TotalTime>
  <Words>86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Cavolini</vt:lpstr>
      <vt:lpstr>Office Theme</vt:lpstr>
      <vt:lpstr>EYFS- Little Acorns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Dee Grant</dc:creator>
  <cp:lastModifiedBy>Donna Grant</cp:lastModifiedBy>
  <cp:revision>15</cp:revision>
  <dcterms:created xsi:type="dcterms:W3CDTF">2023-10-18T17:20:00Z</dcterms:created>
  <dcterms:modified xsi:type="dcterms:W3CDTF">2026-09-17T11:00:02Z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0x01010060D6536CAEBEDA448B3B98999EA96DCA</vt:lpwstr>
  </property>
</Properties>
</file>