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D183EB-3D79-4CB3-A324-B25C80E73F5F}" v="59" dt="2025-09-20T16:55:43.762"/>
    <p1510:client id="{238D5AEA-9AA3-EEE3-B820-690354CA5B13}" v="10" dt="2025-09-20T15:57:48.018"/>
    <p1510:client id="{89294BA8-8E57-078E-9141-0774BECD6198}" v="1" dt="2025-09-20T16:22:44.7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38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Grant" userId="c657346d-245a-4384-8cc9-8ad62d0114c0" providerId="ADAL" clId="{F8A16A25-E55E-4835-AAD3-2C8AEA53848D}"/>
    <pc:docChg chg="undo custSel modSld">
      <pc:chgData name="Donna Grant" userId="c657346d-245a-4384-8cc9-8ad62d0114c0" providerId="ADAL" clId="{F8A16A25-E55E-4835-AAD3-2C8AEA53848D}" dt="2025-09-20T16:56:51.858" v="297" actId="20577"/>
      <pc:docMkLst>
        <pc:docMk/>
      </pc:docMkLst>
      <pc:sldChg chg="addSp delSp modSp mod">
        <pc:chgData name="Donna Grant" userId="c657346d-245a-4384-8cc9-8ad62d0114c0" providerId="ADAL" clId="{F8A16A25-E55E-4835-AAD3-2C8AEA53848D}" dt="2025-09-20T16:56:51.858" v="297" actId="20577"/>
        <pc:sldMkLst>
          <pc:docMk/>
          <pc:sldMk cId="4131358557" sldId="257"/>
        </pc:sldMkLst>
        <pc:spChg chg="mod">
          <ac:chgData name="Donna Grant" userId="c657346d-245a-4384-8cc9-8ad62d0114c0" providerId="ADAL" clId="{F8A16A25-E55E-4835-AAD3-2C8AEA53848D}" dt="2025-09-20T16:42:40.541" v="42" actId="20577"/>
          <ac:spMkLst>
            <pc:docMk/>
            <pc:sldMk cId="4131358557" sldId="257"/>
            <ac:spMk id="2" creationId="{5D8BA657-3B0D-C0FF-8224-93722621BB14}"/>
          </ac:spMkLst>
        </pc:spChg>
        <pc:spChg chg="mod">
          <ac:chgData name="Donna Grant" userId="c657346d-245a-4384-8cc9-8ad62d0114c0" providerId="ADAL" clId="{F8A16A25-E55E-4835-AAD3-2C8AEA53848D}" dt="2025-09-20T16:42:33.437" v="24" actId="20577"/>
          <ac:spMkLst>
            <pc:docMk/>
            <pc:sldMk cId="4131358557" sldId="257"/>
            <ac:spMk id="4" creationId="{2D3A4FD5-DCCB-54CE-601D-7DD5339F4509}"/>
          </ac:spMkLst>
        </pc:spChg>
        <pc:spChg chg="mod">
          <ac:chgData name="Donna Grant" userId="c657346d-245a-4384-8cc9-8ad62d0114c0" providerId="ADAL" clId="{F8A16A25-E55E-4835-AAD3-2C8AEA53848D}" dt="2025-09-20T16:50:42.676" v="159" actId="1076"/>
          <ac:spMkLst>
            <pc:docMk/>
            <pc:sldMk cId="4131358557" sldId="257"/>
            <ac:spMk id="5" creationId="{002E2D0C-1F27-FE59-B495-C2E9D24F2A80}"/>
          </ac:spMkLst>
        </pc:spChg>
        <pc:spChg chg="mod">
          <ac:chgData name="Donna Grant" userId="c657346d-245a-4384-8cc9-8ad62d0114c0" providerId="ADAL" clId="{F8A16A25-E55E-4835-AAD3-2C8AEA53848D}" dt="2025-09-20T16:51:00.100" v="164" actId="20577"/>
          <ac:spMkLst>
            <pc:docMk/>
            <pc:sldMk cId="4131358557" sldId="257"/>
            <ac:spMk id="6" creationId="{51EB2551-5073-6CAC-C58C-A23C5FF769C8}"/>
          </ac:spMkLst>
        </pc:spChg>
        <pc:spChg chg="mod">
          <ac:chgData name="Donna Grant" userId="c657346d-245a-4384-8cc9-8ad62d0114c0" providerId="ADAL" clId="{F8A16A25-E55E-4835-AAD3-2C8AEA53848D}" dt="2025-09-20T16:50:52.399" v="161" actId="14100"/>
          <ac:spMkLst>
            <pc:docMk/>
            <pc:sldMk cId="4131358557" sldId="257"/>
            <ac:spMk id="11" creationId="{49F9C216-1DB0-BEFF-CD19-1AC1AE686AD9}"/>
          </ac:spMkLst>
        </pc:spChg>
        <pc:spChg chg="mod">
          <ac:chgData name="Donna Grant" userId="c657346d-245a-4384-8cc9-8ad62d0114c0" providerId="ADAL" clId="{F8A16A25-E55E-4835-AAD3-2C8AEA53848D}" dt="2025-09-20T16:45:05.281" v="70" actId="12"/>
          <ac:spMkLst>
            <pc:docMk/>
            <pc:sldMk cId="4131358557" sldId="257"/>
            <ac:spMk id="12" creationId="{2CCE22DB-59ED-D6A4-4E2A-F083EF506D4F}"/>
          </ac:spMkLst>
        </pc:spChg>
        <pc:spChg chg="mod">
          <ac:chgData name="Donna Grant" userId="c657346d-245a-4384-8cc9-8ad62d0114c0" providerId="ADAL" clId="{F8A16A25-E55E-4835-AAD3-2C8AEA53848D}" dt="2025-09-20T16:56:36.054" v="268" actId="1076"/>
          <ac:spMkLst>
            <pc:docMk/>
            <pc:sldMk cId="4131358557" sldId="257"/>
            <ac:spMk id="20" creationId="{5EE416FF-DF2E-CADC-6B4C-4B6BE42C3F38}"/>
          </ac:spMkLst>
        </pc:spChg>
        <pc:spChg chg="mod">
          <ac:chgData name="Donna Grant" userId="c657346d-245a-4384-8cc9-8ad62d0114c0" providerId="ADAL" clId="{F8A16A25-E55E-4835-AAD3-2C8AEA53848D}" dt="2025-09-20T16:56:51.858" v="297" actId="20577"/>
          <ac:spMkLst>
            <pc:docMk/>
            <pc:sldMk cId="4131358557" sldId="257"/>
            <ac:spMk id="21" creationId="{0CC9D64B-4111-A42A-8AEA-1F0D4669F1A9}"/>
          </ac:spMkLst>
        </pc:spChg>
        <pc:graphicFrameChg chg="mod modGraphic">
          <ac:chgData name="Donna Grant" userId="c657346d-245a-4384-8cc9-8ad62d0114c0" providerId="ADAL" clId="{F8A16A25-E55E-4835-AAD3-2C8AEA53848D}" dt="2025-09-20T16:56:27.145" v="266" actId="255"/>
          <ac:graphicFrameMkLst>
            <pc:docMk/>
            <pc:sldMk cId="4131358557" sldId="257"/>
            <ac:graphicFrameMk id="14" creationId="{8EA75990-CD1E-85B1-9B01-735B3A333BB2}"/>
          </ac:graphicFrameMkLst>
        </pc:graphicFrameChg>
        <pc:picChg chg="del">
          <ac:chgData name="Donna Grant" userId="c657346d-245a-4384-8cc9-8ad62d0114c0" providerId="ADAL" clId="{F8A16A25-E55E-4835-AAD3-2C8AEA53848D}" dt="2025-09-20T16:44:45.966" v="65" actId="478"/>
          <ac:picMkLst>
            <pc:docMk/>
            <pc:sldMk cId="4131358557" sldId="257"/>
            <ac:picMk id="3" creationId="{5B1D0698-BA7F-31C0-2A72-0A9551CC581B}"/>
          </ac:picMkLst>
        </pc:picChg>
        <pc:picChg chg="del">
          <ac:chgData name="Donna Grant" userId="c657346d-245a-4384-8cc9-8ad62d0114c0" providerId="ADAL" clId="{F8A16A25-E55E-4835-AAD3-2C8AEA53848D}" dt="2025-09-20T16:42:03.596" v="0" actId="478"/>
          <ac:picMkLst>
            <pc:docMk/>
            <pc:sldMk cId="4131358557" sldId="257"/>
            <ac:picMk id="7" creationId="{F8CFEFE3-7AE7-FB43-777E-D09442521139}"/>
          </ac:picMkLst>
        </pc:picChg>
        <pc:picChg chg="mod">
          <ac:chgData name="Donna Grant" userId="c657346d-245a-4384-8cc9-8ad62d0114c0" providerId="ADAL" clId="{F8A16A25-E55E-4835-AAD3-2C8AEA53848D}" dt="2025-09-20T16:50:45.548" v="160" actId="1076"/>
          <ac:picMkLst>
            <pc:docMk/>
            <pc:sldMk cId="4131358557" sldId="257"/>
            <ac:picMk id="22" creationId="{E91DEC07-813E-9C7E-C0A6-57CF9FBF6C9A}"/>
          </ac:picMkLst>
        </pc:picChg>
        <pc:picChg chg="del">
          <ac:chgData name="Donna Grant" userId="c657346d-245a-4384-8cc9-8ad62d0114c0" providerId="ADAL" clId="{F8A16A25-E55E-4835-AAD3-2C8AEA53848D}" dt="2025-09-20T16:44:47.611" v="66" actId="478"/>
          <ac:picMkLst>
            <pc:docMk/>
            <pc:sldMk cId="4131358557" sldId="257"/>
            <ac:picMk id="23" creationId="{C27B0245-AE43-5C6A-9C6C-1C1C521CE4F5}"/>
          </ac:picMkLst>
        </pc:picChg>
        <pc:picChg chg="add mod">
          <ac:chgData name="Donna Grant" userId="c657346d-245a-4384-8cc9-8ad62d0114c0" providerId="ADAL" clId="{F8A16A25-E55E-4835-AAD3-2C8AEA53848D}" dt="2025-09-20T16:42:17.606" v="6" actId="14100"/>
          <ac:picMkLst>
            <pc:docMk/>
            <pc:sldMk cId="4131358557" sldId="257"/>
            <ac:picMk id="1026" creationId="{EBD1E456-6B02-9FA7-9016-0CDDA3FB5CA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9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82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6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4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9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1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3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5128106" y="624561"/>
            <a:ext cx="245533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‘Little Acorns’ Learning Overview Spring Term 1 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34436" y="364308"/>
            <a:ext cx="3604589" cy="156966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Core Texts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My Mum is a Superhero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Franklin Goes to the Hospital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Charlie the Firefighter 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Mog and the VET 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Here come the Superheroes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George Saves the World by Lunchtime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35601" y="2180197"/>
            <a:ext cx="3257344" cy="160043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Correct letter formation for all letters of the alphabet.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To write more of the Harder to Read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To develop use of capital letters and full stops.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To hold our pencil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To write some capital letters correctly.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35601" y="4048407"/>
            <a:ext cx="3257344" cy="235962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>
                <a:latin typeface="Century Gothic" panose="020B0502020202020204" pitchFamily="34" charset="0"/>
              </a:rPr>
              <a:t>In our phonics we will be learning:</a:t>
            </a:r>
          </a:p>
          <a:p>
            <a:r>
              <a:rPr lang="en-US" sz="1000" b="1" dirty="0">
                <a:latin typeface="Century Gothic" panose="020B0502020202020204" pitchFamily="34" charset="0"/>
              </a:rPr>
              <a:t>RECEPTION</a:t>
            </a:r>
          </a:p>
          <a:p>
            <a:pPr marL="171450" indent="-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 panose="020B0502020202020204" pitchFamily="34" charset="0"/>
              </a:rPr>
              <a:t>/</a:t>
            </a:r>
            <a:r>
              <a:rPr lang="en-US" sz="1000" dirty="0" err="1">
                <a:latin typeface="Century Gothic" panose="020B0502020202020204" pitchFamily="34" charset="0"/>
              </a:rPr>
              <a:t>oo</a:t>
            </a:r>
            <a:r>
              <a:rPr lang="en-US" sz="1000" dirty="0">
                <a:latin typeface="Century Gothic" panose="020B0502020202020204" pitchFamily="34" charset="0"/>
              </a:rPr>
              <a:t>/ (book)​ 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US" sz="1000" dirty="0" err="1">
                <a:latin typeface="Century Gothic" panose="020B0502020202020204" pitchFamily="34" charset="0"/>
              </a:rPr>
              <a:t>ar</a:t>
            </a:r>
            <a:r>
              <a:rPr lang="en-US" sz="1000" dirty="0">
                <a:latin typeface="Century Gothic" panose="020B0502020202020204" pitchFamily="34" charset="0"/>
              </a:rPr>
              <a:t>/ /</a:t>
            </a:r>
            <a:r>
              <a:rPr lang="en-US" sz="1000" dirty="0" err="1">
                <a:latin typeface="Century Gothic" panose="020B0502020202020204" pitchFamily="34" charset="0"/>
              </a:rPr>
              <a:t>ur</a:t>
            </a:r>
            <a:r>
              <a:rPr lang="en-US" sz="1000" dirty="0">
                <a:latin typeface="Century Gothic" panose="020B0502020202020204" pitchFamily="34" charset="0"/>
              </a:rPr>
              <a:t>/ /</a:t>
            </a:r>
            <a:r>
              <a:rPr lang="en-US" sz="1000" dirty="0" err="1">
                <a:latin typeface="Century Gothic" panose="020B0502020202020204" pitchFamily="34" charset="0"/>
              </a:rPr>
              <a:t>oo</a:t>
            </a:r>
            <a:r>
              <a:rPr lang="en-US" sz="1000" dirty="0">
                <a:latin typeface="Century Gothic" panose="020B0502020202020204" pitchFamily="34" charset="0"/>
              </a:rPr>
              <a:t>/ (food) /or/ ​ 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ow/ /oi/ /ear/ /air/ ​ 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nb-NO" sz="1000" dirty="0">
                <a:latin typeface="Century Gothic" panose="020B0502020202020204" pitchFamily="34" charset="0"/>
              </a:rPr>
              <a:t>ure/ /er/ /ow ​ 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nb-NO" sz="1000" dirty="0">
                <a:latin typeface="Century Gothic" panose="020B0502020202020204" pitchFamily="34" charset="0"/>
              </a:rPr>
              <a:t>Ball, tall​, </a:t>
            </a:r>
            <a:r>
              <a:rPr lang="en-US" sz="1000" dirty="0">
                <a:latin typeface="Century Gothic" panose="020B0502020202020204" pitchFamily="34" charset="0"/>
              </a:rPr>
              <a:t>They, all, are​, When, what ​ </a:t>
            </a:r>
            <a:endParaRPr lang="en-GB" sz="1000" dirty="0">
              <a:latin typeface="Century Gothic" panose="020B0502020202020204" pitchFamily="34" charset="0"/>
              <a:cs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b="1" dirty="0">
                <a:latin typeface="Century Gothic" panose="020B0502020202020204" pitchFamily="34" charset="0"/>
                <a:cs typeface="Times New Roman"/>
              </a:rPr>
              <a:t>NURSERY</a:t>
            </a:r>
            <a:r>
              <a:rPr lang="en-US" sz="1000" dirty="0">
                <a:latin typeface="Century Gothic" panose="020B0502020202020204" pitchFamily="34" charset="0"/>
                <a:cs typeface="Times New Roman"/>
              </a:rPr>
              <a:t>- 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s – snake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a – ant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t – teacher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p – parrot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 err="1">
                <a:latin typeface="Century Gothic" panose="020B0502020202020204" pitchFamily="34" charset="0"/>
              </a:rPr>
              <a:t>i</a:t>
            </a:r>
            <a:r>
              <a:rPr lang="en-GB" sz="1000" dirty="0">
                <a:latin typeface="Century Gothic" panose="020B0502020202020204" pitchFamily="34" charset="0"/>
              </a:rPr>
              <a:t>– inventor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 panose="020B0502020202020204" pitchFamily="34" charset="0"/>
              </a:rPr>
              <a:t>n – nest </a:t>
            </a:r>
            <a:endParaRPr lang="en-US" sz="1000" dirty="0"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598320" y="2132053"/>
            <a:ext cx="3984392" cy="26776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In </a:t>
            </a:r>
            <a:r>
              <a:rPr lang="en-US" sz="1200" b="1" dirty="0" err="1">
                <a:latin typeface="Century Gothic" panose="020B0502020202020204" pitchFamily="34" charset="0"/>
              </a:rPr>
              <a:t>Maths</a:t>
            </a:r>
            <a:r>
              <a:rPr lang="en-US" sz="1200" b="1" dirty="0">
                <a:latin typeface="Century Gothic" panose="020B0502020202020204" pitchFamily="34" charset="0"/>
              </a:rPr>
              <a:t> we will be learning and embedding: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RECEPTION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White Rose Maths Topics</a:t>
            </a:r>
            <a:endParaRPr lang="en-GB" sz="1200" dirty="0">
              <a:latin typeface="Century Gothic" panose="020B0502020202020204" pitchFamily="34" charset="0"/>
              <a:ea typeface="Calibri" panose="020F0502020204030204"/>
              <a:cs typeface="Calibri" panose="020F0502020204030204"/>
            </a:endParaRPr>
          </a:p>
          <a:p>
            <a:pPr marL="171450" indent="-171450">
              <a:buFont typeface="Calibri"/>
              <a:buChar char="-"/>
            </a:pPr>
            <a:r>
              <a:rPr lang="en-US" sz="1200" dirty="0">
                <a:latin typeface="Century Gothic" panose="020B0502020202020204" pitchFamily="34" charset="0"/>
              </a:rPr>
              <a:t>Alive In 5​ </a:t>
            </a:r>
            <a:endParaRPr lang="en-GB" sz="1200" dirty="0">
              <a:latin typeface="Century Gothic" panose="020B0502020202020204" pitchFamily="34" charset="0"/>
            </a:endParaRPr>
          </a:p>
          <a:p>
            <a:pPr marL="171450" indent="-171450">
              <a:buFont typeface="Calibri"/>
              <a:buChar char="-"/>
            </a:pPr>
            <a:r>
              <a:rPr lang="en-US" sz="1200" dirty="0">
                <a:latin typeface="Century Gothic" panose="020B0502020202020204" pitchFamily="34" charset="0"/>
              </a:rPr>
              <a:t>Mass and Capacity</a:t>
            </a:r>
          </a:p>
          <a:p>
            <a:pPr marL="171450" indent="-171450">
              <a:buFont typeface="Calibri"/>
              <a:buChar char="-"/>
            </a:pPr>
            <a:r>
              <a:rPr lang="en-US" sz="1200" dirty="0">
                <a:latin typeface="Century Gothic" panose="020B0502020202020204" pitchFamily="34" charset="0"/>
              </a:rPr>
              <a:t>Growing 6,7,8​ </a:t>
            </a:r>
          </a:p>
          <a:p>
            <a:pPr marL="171450" indent="-171450">
              <a:buFont typeface="Calibri"/>
              <a:buChar char="-"/>
            </a:pPr>
            <a:r>
              <a:rPr lang="en-US" sz="1200" dirty="0">
                <a:latin typeface="Century Gothic" panose="020B0502020202020204" pitchFamily="34" charset="0"/>
              </a:rPr>
              <a:t>Length, Height and time​ </a:t>
            </a:r>
          </a:p>
          <a:p>
            <a:pPr marL="171450" indent="-171450">
              <a:buFont typeface="Calibri"/>
              <a:buChar char="-"/>
            </a:pP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NURSERY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latin typeface="Century Gothic" panose="020B0502020202020204" pitchFamily="34" charset="0"/>
              </a:rPr>
              <a:t>Subitising</a:t>
            </a:r>
            <a:r>
              <a:rPr lang="en-US" sz="1200" dirty="0">
                <a:latin typeface="Century Gothic" panose="020B0502020202020204" pitchFamily="34" charset="0"/>
              </a:rPr>
              <a:t> 2 Show me 1, 2, 3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Counting 3 Move and label 1, 2, 3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Shape, space and measure 3 Explore position and routes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 panose="020B0502020202020204" pitchFamily="34" charset="0"/>
              </a:rPr>
              <a:t>Pattern 3 Explore own first patterns </a:t>
            </a:r>
            <a:endParaRPr lang="en-US" sz="12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620345"/>
              </p:ext>
            </p:extLst>
          </p:nvPr>
        </p:nvGraphicFramePr>
        <p:xfrm>
          <a:off x="7788088" y="381000"/>
          <a:ext cx="3965617" cy="61092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83427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298219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</a:tblGrid>
              <a:tr h="255608">
                <a:tc gridSpan="2">
                  <a:txBody>
                    <a:bodyPr/>
                    <a:lstStyle/>
                    <a:p>
                      <a:r>
                        <a:rPr lang="en-GB" sz="1000" b="1" i="1" u="sng" dirty="0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our other curriculum areas we will be learning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</a:t>
                      </a:r>
                      <a:r>
                        <a:rPr lang="en-GB" sz="1000" b="1" i="1" dirty="0" err="1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nderstanding</a:t>
                      </a:r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of the World</a:t>
                      </a:r>
                      <a:endParaRPr lang="en-GB" sz="1000" b="1" i="1" dirty="0"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Who Help us in school and home. Who helps us? 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Doctors &amp; Nurses past and present- who is Florence Nightingale? 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firefighters past and present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Vets- how do they help? 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Police- how do they help us? 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Helping in the community- special groups e.g. churches and clubs </a:t>
                      </a:r>
                      <a:endParaRPr lang="en-US" sz="1000" b="0" i="1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829733">
                <a:tc>
                  <a:txBody>
                    <a:bodyPr/>
                    <a:lstStyle/>
                    <a:p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</a:rPr>
                        <a:t>Expressive Art and Design- </a:t>
                      </a:r>
                      <a:r>
                        <a:rPr lang="en-GB" sz="1000" b="1" i="1" dirty="0" err="1">
                          <a:effectLst/>
                          <a:latin typeface="Century Gothic" panose="020B0502020202020204" pitchFamily="34" charset="0"/>
                        </a:rPr>
                        <a:t>Scuplture</a:t>
                      </a: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Making a thank you card  for parents and carers, using tissue paper to create flowers.  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Printing with emergency car wheels 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Painting pictures of people who help us 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Recycling- making junk models, reuse, reduce and recycle.  </a:t>
                      </a:r>
                      <a:r>
                        <a:rPr lang="en-GB" sz="10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711199">
                <a:tc>
                  <a:txBody>
                    <a:bodyPr/>
                    <a:lstStyle/>
                    <a:p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</a:rPr>
                        <a:t>PHSE- </a:t>
                      </a:r>
                      <a:r>
                        <a:rPr lang="en-GB" sz="1000" b="1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Building relationships: Special relationships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family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Special people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Sharing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unique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interests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Similarities and differences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214882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Being special; where do we belong? </a:t>
                      </a:r>
                      <a:r>
                        <a:rPr lang="en-US" sz="1000" b="0" i="1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Times New Roman"/>
                        </a:rPr>
                        <a:t>.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69314063"/>
                  </a:ext>
                </a:extLst>
              </a:tr>
              <a:tr h="948266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/>
                          <a:ea typeface="Calibri" panose="020F0502020204030204" pitchFamily="34" charset="0"/>
                          <a:cs typeface="Times New Roman"/>
                        </a:rPr>
                        <a:t>Communication &amp; Language</a:t>
                      </a:r>
                      <a:endParaRPr lang="en-GB" sz="10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7348" marR="67348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Nursery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 able to express a point of view and to debate when they disagree 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an adult or a friend, using words as well as actions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longer sentences of four to six words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Reception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Articulate their ideas and thoughts in well-formed sentences.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Connect one idea or action to another using a range of connectives.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Engage in non-fiction books.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and talk about selected non-fiction to develop a deep familiarity with new knowledge and vocabulary. 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705896973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3551431" y="5924153"/>
            <a:ext cx="384368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3810073" y="5009150"/>
            <a:ext cx="3671071" cy="769441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 on  Wednesdays and Thursday alternating. Reception need PE kit left in school. No PE kit for Nursery. </a:t>
            </a:r>
          </a:p>
        </p:txBody>
      </p:sp>
      <p:pic>
        <p:nvPicPr>
          <p:cNvPr id="22" name="Picture 4" descr="Strive for Five by IGN on Dribbble">
            <a:extLst>
              <a:ext uri="{FF2B5EF4-FFF2-40B4-BE49-F238E27FC236}">
                <a16:creationId xmlns:a16="http://schemas.microsoft.com/office/drawing/2014/main" id="{E91DEC07-813E-9C7E-C0A6-57CF9FBF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891" y="452357"/>
            <a:ext cx="930238" cy="69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8BA657-3B0D-C0FF-8224-93722621BB14}"/>
              </a:ext>
            </a:extLst>
          </p:cNvPr>
          <p:cNvSpPr txBox="1"/>
          <p:nvPr/>
        </p:nvSpPr>
        <p:spPr>
          <a:xfrm>
            <a:off x="4031102" y="1591475"/>
            <a:ext cx="33640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cs typeface="Calibri"/>
              </a:rPr>
              <a:t>People Who Help Us</a:t>
            </a:r>
            <a:endParaRPr lang="en-US" dirty="0"/>
          </a:p>
        </p:txBody>
      </p:sp>
      <p:pic>
        <p:nvPicPr>
          <p:cNvPr id="1026" name="Picture 2" descr="People Who Help Us - Community - Clipart - Personal and Commercial Use!">
            <a:extLst>
              <a:ext uri="{FF2B5EF4-FFF2-40B4-BE49-F238E27FC236}">
                <a16:creationId xmlns:a16="http://schemas.microsoft.com/office/drawing/2014/main" id="{EBD1E456-6B02-9FA7-9016-0CDDA3FB5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673" y="248519"/>
            <a:ext cx="1184434" cy="76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3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538</Words>
  <Application>Microsoft Office PowerPoint</Application>
  <PresentationFormat>Widescreen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Chalkduster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lastModifiedBy>Donna Grant</cp:lastModifiedBy>
  <cp:revision>551</cp:revision>
  <dcterms:created xsi:type="dcterms:W3CDTF">2022-11-01T17:44:43Z</dcterms:created>
  <dcterms:modified xsi:type="dcterms:W3CDTF">2025-09-20T16:56:58Z</dcterms:modified>
</cp:coreProperties>
</file>